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6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65"/>
    <p:restoredTop sz="94630"/>
  </p:normalViewPr>
  <p:slideViewPr>
    <p:cSldViewPr snapToGrid="0">
      <p:cViewPr varScale="1">
        <p:scale>
          <a:sx n="99" d="100"/>
          <a:sy n="99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9F029C-C935-459E-A76F-DE56498E8B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95BFE87-1937-4A89-A49A-35A73A7DA21F}">
      <dgm:prSet/>
      <dgm:spPr/>
      <dgm:t>
        <a:bodyPr/>
        <a:lstStyle/>
        <a:p>
          <a:r>
            <a:rPr lang="en-US" b="1" dirty="0"/>
            <a:t>Basic</a:t>
          </a:r>
          <a:endParaRPr lang="en-US" dirty="0"/>
        </a:p>
      </dgm:t>
    </dgm:pt>
    <dgm:pt modelId="{A409982B-097F-4D06-9205-AB579F50CD84}" type="parTrans" cxnId="{115FDCA4-B563-4FBA-97F2-DF768F5E5106}">
      <dgm:prSet/>
      <dgm:spPr/>
      <dgm:t>
        <a:bodyPr/>
        <a:lstStyle/>
        <a:p>
          <a:endParaRPr lang="en-US"/>
        </a:p>
      </dgm:t>
    </dgm:pt>
    <dgm:pt modelId="{D6E9DA9D-83CF-4CFC-BF97-14E91E9B7C8A}" type="sibTrans" cxnId="{115FDCA4-B563-4FBA-97F2-DF768F5E5106}">
      <dgm:prSet/>
      <dgm:spPr/>
      <dgm:t>
        <a:bodyPr/>
        <a:lstStyle/>
        <a:p>
          <a:endParaRPr lang="en-US"/>
        </a:p>
      </dgm:t>
    </dgm:pt>
    <dgm:pt modelId="{1BE58E1C-55AD-4D23-A03A-83BA6335E548}">
      <dgm:prSet/>
      <dgm:spPr/>
      <dgm:t>
        <a:bodyPr/>
        <a:lstStyle/>
        <a:p>
          <a:r>
            <a:rPr lang="en-US"/>
            <a:t>Random Agent</a:t>
          </a:r>
        </a:p>
      </dgm:t>
    </dgm:pt>
    <dgm:pt modelId="{1F257522-7F39-476E-9DE2-CA37DE6B1C98}" type="parTrans" cxnId="{BBBECB03-41B7-49C1-97C9-730DA3EA592C}">
      <dgm:prSet/>
      <dgm:spPr/>
      <dgm:t>
        <a:bodyPr/>
        <a:lstStyle/>
        <a:p>
          <a:endParaRPr lang="en-US"/>
        </a:p>
      </dgm:t>
    </dgm:pt>
    <dgm:pt modelId="{987D7151-805C-4804-8E74-83660132184C}" type="sibTrans" cxnId="{BBBECB03-41B7-49C1-97C9-730DA3EA592C}">
      <dgm:prSet/>
      <dgm:spPr/>
      <dgm:t>
        <a:bodyPr/>
        <a:lstStyle/>
        <a:p>
          <a:endParaRPr lang="en-US"/>
        </a:p>
      </dgm:t>
    </dgm:pt>
    <dgm:pt modelId="{C0D04128-600C-4675-867E-BB672A3F047C}">
      <dgm:prSet/>
      <dgm:spPr/>
      <dgm:t>
        <a:bodyPr/>
        <a:lstStyle/>
        <a:p>
          <a:r>
            <a:rPr lang="en-US" dirty="0"/>
            <a:t>Robust Game Environment</a:t>
          </a:r>
        </a:p>
      </dgm:t>
    </dgm:pt>
    <dgm:pt modelId="{AF678A21-4E4C-4F69-AC7E-97835F5FFAB7}" type="parTrans" cxnId="{E481CFBF-E2B0-4ECE-B88E-F432795239DF}">
      <dgm:prSet/>
      <dgm:spPr/>
      <dgm:t>
        <a:bodyPr/>
        <a:lstStyle/>
        <a:p>
          <a:endParaRPr lang="en-US"/>
        </a:p>
      </dgm:t>
    </dgm:pt>
    <dgm:pt modelId="{4EF63D8F-E7B0-4AC4-BAEF-CAF3A423C32A}" type="sibTrans" cxnId="{E481CFBF-E2B0-4ECE-B88E-F432795239DF}">
      <dgm:prSet/>
      <dgm:spPr/>
      <dgm:t>
        <a:bodyPr/>
        <a:lstStyle/>
        <a:p>
          <a:endParaRPr lang="en-US"/>
        </a:p>
      </dgm:t>
    </dgm:pt>
    <dgm:pt modelId="{B85CDFEE-9D91-4FBE-9E99-044AA1609D47}">
      <dgm:prSet/>
      <dgm:spPr/>
      <dgm:t>
        <a:bodyPr/>
        <a:lstStyle/>
        <a:p>
          <a:r>
            <a:rPr lang="en-US"/>
            <a:t>Graphical User Interface (GUI)</a:t>
          </a:r>
        </a:p>
      </dgm:t>
    </dgm:pt>
    <dgm:pt modelId="{D4BE5048-DFB3-4CD2-B40D-218B1DAC329B}" type="parTrans" cxnId="{F3A8016D-0860-4178-AA5A-6E030EBACB8B}">
      <dgm:prSet/>
      <dgm:spPr/>
      <dgm:t>
        <a:bodyPr/>
        <a:lstStyle/>
        <a:p>
          <a:endParaRPr lang="en-US"/>
        </a:p>
      </dgm:t>
    </dgm:pt>
    <dgm:pt modelId="{E568A1A5-479E-4641-B575-BE19F2F9DF12}" type="sibTrans" cxnId="{F3A8016D-0860-4178-AA5A-6E030EBACB8B}">
      <dgm:prSet/>
      <dgm:spPr/>
      <dgm:t>
        <a:bodyPr/>
        <a:lstStyle/>
        <a:p>
          <a:endParaRPr lang="en-US"/>
        </a:p>
      </dgm:t>
    </dgm:pt>
    <dgm:pt modelId="{141B07F6-19EE-4886-9D02-EBFE5DD1138E}">
      <dgm:prSet/>
      <dgm:spPr/>
      <dgm:t>
        <a:bodyPr/>
        <a:lstStyle/>
        <a:p>
          <a:r>
            <a:rPr lang="en-US" b="1" dirty="0"/>
            <a:t>Intermediate</a:t>
          </a:r>
          <a:endParaRPr lang="en-US" dirty="0"/>
        </a:p>
      </dgm:t>
    </dgm:pt>
    <dgm:pt modelId="{F22FB368-9F45-4F56-B458-625FB76B8DDE}" type="parTrans" cxnId="{25E9CEE5-C98E-4991-8039-BABEB21D5B3A}">
      <dgm:prSet/>
      <dgm:spPr/>
      <dgm:t>
        <a:bodyPr/>
        <a:lstStyle/>
        <a:p>
          <a:endParaRPr lang="en-US"/>
        </a:p>
      </dgm:t>
    </dgm:pt>
    <dgm:pt modelId="{DC0483B8-8697-4A4C-AC3F-304FA34E34C6}" type="sibTrans" cxnId="{25E9CEE5-C98E-4991-8039-BABEB21D5B3A}">
      <dgm:prSet/>
      <dgm:spPr/>
      <dgm:t>
        <a:bodyPr/>
        <a:lstStyle/>
        <a:p>
          <a:endParaRPr lang="en-US"/>
        </a:p>
      </dgm:t>
    </dgm:pt>
    <dgm:pt modelId="{A9C108C0-4B3D-4BC2-BA88-E3B5788999F8}">
      <dgm:prSet/>
      <dgm:spPr/>
      <dgm:t>
        <a:bodyPr/>
        <a:lstStyle/>
        <a:p>
          <a:r>
            <a:rPr lang="en-US" dirty="0"/>
            <a:t>Greedy Agent</a:t>
          </a:r>
        </a:p>
      </dgm:t>
    </dgm:pt>
    <dgm:pt modelId="{191F1AEA-701D-4F64-BFEB-C0EDD8973ED1}" type="parTrans" cxnId="{478BCE5F-DD54-4E8B-A788-E2BA71AA9D23}">
      <dgm:prSet/>
      <dgm:spPr/>
      <dgm:t>
        <a:bodyPr/>
        <a:lstStyle/>
        <a:p>
          <a:endParaRPr lang="en-US"/>
        </a:p>
      </dgm:t>
    </dgm:pt>
    <dgm:pt modelId="{4E43019F-1D12-429E-8914-212ADD6AA5FA}" type="sibTrans" cxnId="{478BCE5F-DD54-4E8B-A788-E2BA71AA9D23}">
      <dgm:prSet/>
      <dgm:spPr/>
      <dgm:t>
        <a:bodyPr/>
        <a:lstStyle/>
        <a:p>
          <a:endParaRPr lang="en-US"/>
        </a:p>
      </dgm:t>
    </dgm:pt>
    <dgm:pt modelId="{F23BB934-406F-46CD-B08E-88390858650A}">
      <dgm:prSet/>
      <dgm:spPr/>
      <dgm:t>
        <a:bodyPr/>
        <a:lstStyle/>
        <a:p>
          <a:r>
            <a:rPr lang="en-US" dirty="0"/>
            <a:t>Genetic Agent</a:t>
          </a:r>
        </a:p>
      </dgm:t>
    </dgm:pt>
    <dgm:pt modelId="{076CD64E-2C1E-4582-9D06-5876AD9A2C05}" type="parTrans" cxnId="{AAA19A7C-E42F-42FE-BC8E-E72D060F5B77}">
      <dgm:prSet/>
      <dgm:spPr/>
      <dgm:t>
        <a:bodyPr/>
        <a:lstStyle/>
        <a:p>
          <a:endParaRPr lang="en-US"/>
        </a:p>
      </dgm:t>
    </dgm:pt>
    <dgm:pt modelId="{B655B4CE-0898-4AC4-861F-5C45229807A6}" type="sibTrans" cxnId="{AAA19A7C-E42F-42FE-BC8E-E72D060F5B77}">
      <dgm:prSet/>
      <dgm:spPr/>
      <dgm:t>
        <a:bodyPr/>
        <a:lstStyle/>
        <a:p>
          <a:endParaRPr lang="en-US"/>
        </a:p>
      </dgm:t>
    </dgm:pt>
    <dgm:pt modelId="{C9934432-D5C1-40E2-BBBF-46289358728A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Agent</a:t>
          </a:r>
        </a:p>
      </dgm:t>
    </dgm:pt>
    <dgm:pt modelId="{1B14E255-A1FF-4737-A317-6B2DCAC2EB93}" type="parTrans" cxnId="{BA82DEE3-97BF-47E9-8618-5F9053614271}">
      <dgm:prSet/>
      <dgm:spPr/>
      <dgm:t>
        <a:bodyPr/>
        <a:lstStyle/>
        <a:p>
          <a:endParaRPr lang="en-US"/>
        </a:p>
      </dgm:t>
    </dgm:pt>
    <dgm:pt modelId="{A8366109-590E-4D62-A7FB-291AC5A7506F}" type="sibTrans" cxnId="{BA82DEE3-97BF-47E9-8618-5F9053614271}">
      <dgm:prSet/>
      <dgm:spPr/>
      <dgm:t>
        <a:bodyPr/>
        <a:lstStyle/>
        <a:p>
          <a:endParaRPr lang="en-US"/>
        </a:p>
      </dgm:t>
    </dgm:pt>
    <dgm:pt modelId="{D35CB9DC-B210-4980-83AC-4F5425ABF2D0}">
      <dgm:prSet/>
      <dgm:spPr/>
      <dgm:t>
        <a:bodyPr/>
        <a:lstStyle/>
        <a:p>
          <a:r>
            <a:rPr lang="en-US" b="1" dirty="0"/>
            <a:t>Advanced</a:t>
          </a:r>
          <a:endParaRPr lang="en-US" dirty="0"/>
        </a:p>
      </dgm:t>
    </dgm:pt>
    <dgm:pt modelId="{736CA42C-88C5-47D9-B71F-26DA956F3E55}" type="parTrans" cxnId="{1004D5EC-7F78-4253-B529-B451EBD2B79E}">
      <dgm:prSet/>
      <dgm:spPr/>
      <dgm:t>
        <a:bodyPr/>
        <a:lstStyle/>
        <a:p>
          <a:endParaRPr lang="en-US"/>
        </a:p>
      </dgm:t>
    </dgm:pt>
    <dgm:pt modelId="{1D2CFE71-9B9E-45A2-8726-111C606B6DDA}" type="sibTrans" cxnId="{1004D5EC-7F78-4253-B529-B451EBD2B79E}">
      <dgm:prSet/>
      <dgm:spPr/>
      <dgm:t>
        <a:bodyPr/>
        <a:lstStyle/>
        <a:p>
          <a:endParaRPr lang="en-US"/>
        </a:p>
      </dgm:t>
    </dgm:pt>
    <dgm:pt modelId="{1D9AD08A-59CF-49F8-B529-4A20A151C6CA}">
      <dgm:prSet/>
      <dgm:spPr/>
      <dgm:t>
        <a:bodyPr/>
        <a:lstStyle/>
        <a:p>
          <a:r>
            <a:rPr lang="en-US"/>
            <a:t>Reinforcement Learning Agent</a:t>
          </a:r>
        </a:p>
      </dgm:t>
    </dgm:pt>
    <dgm:pt modelId="{8CBC123F-4B72-43FF-B720-C2F811441198}" type="parTrans" cxnId="{81F91330-0334-431A-B4C8-1B1B6B0CF04B}">
      <dgm:prSet/>
      <dgm:spPr/>
      <dgm:t>
        <a:bodyPr/>
        <a:lstStyle/>
        <a:p>
          <a:endParaRPr lang="en-US"/>
        </a:p>
      </dgm:t>
    </dgm:pt>
    <dgm:pt modelId="{F6578E34-031B-4902-AE2D-CE0D358AE134}" type="sibTrans" cxnId="{81F91330-0334-431A-B4C8-1B1B6B0CF04B}">
      <dgm:prSet/>
      <dgm:spPr/>
      <dgm:t>
        <a:bodyPr/>
        <a:lstStyle/>
        <a:p>
          <a:endParaRPr lang="en-US"/>
        </a:p>
      </dgm:t>
    </dgm:pt>
    <dgm:pt modelId="{7378F26F-6985-4885-9DE8-5D577B4194EB}">
      <dgm:prSet/>
      <dgm:spPr/>
      <dgm:t>
        <a:bodyPr/>
        <a:lstStyle/>
        <a:p>
          <a:r>
            <a:rPr lang="en-US" dirty="0"/>
            <a:t>Machine Learning Agent</a:t>
          </a:r>
        </a:p>
      </dgm:t>
    </dgm:pt>
    <dgm:pt modelId="{867778C7-7838-46BB-96C8-6A91050CC4B5}" type="parTrans" cxnId="{4BD2D92E-AB46-4769-ACEC-374316966C7A}">
      <dgm:prSet/>
      <dgm:spPr/>
      <dgm:t>
        <a:bodyPr/>
        <a:lstStyle/>
        <a:p>
          <a:endParaRPr lang="en-US"/>
        </a:p>
      </dgm:t>
    </dgm:pt>
    <dgm:pt modelId="{74A79712-7090-421F-A231-807364947315}" type="sibTrans" cxnId="{4BD2D92E-AB46-4769-ACEC-374316966C7A}">
      <dgm:prSet/>
      <dgm:spPr/>
      <dgm:t>
        <a:bodyPr/>
        <a:lstStyle/>
        <a:p>
          <a:endParaRPr lang="en-US"/>
        </a:p>
      </dgm:t>
    </dgm:pt>
    <dgm:pt modelId="{251F6EED-5E84-4EF8-B30C-F6419ED3CBEF}">
      <dgm:prSet/>
      <dgm:spPr/>
      <dgm:t>
        <a:bodyPr/>
        <a:lstStyle/>
        <a:p>
          <a:r>
            <a:rPr lang="en-US" dirty="0"/>
            <a:t>Agent that changes strategy based on state of the game</a:t>
          </a:r>
        </a:p>
      </dgm:t>
    </dgm:pt>
    <dgm:pt modelId="{6B36B6DD-AC5D-47D0-A097-FECEA994D0DC}" type="parTrans" cxnId="{1F268450-1872-47FE-9F4A-C7116FA97441}">
      <dgm:prSet/>
      <dgm:spPr/>
      <dgm:t>
        <a:bodyPr/>
        <a:lstStyle/>
        <a:p>
          <a:endParaRPr lang="en-US"/>
        </a:p>
      </dgm:t>
    </dgm:pt>
    <dgm:pt modelId="{B1797AF1-859B-463A-9942-D7608D6F8C94}" type="sibTrans" cxnId="{1F268450-1872-47FE-9F4A-C7116FA97441}">
      <dgm:prSet/>
      <dgm:spPr/>
      <dgm:t>
        <a:bodyPr/>
        <a:lstStyle/>
        <a:p>
          <a:endParaRPr lang="en-US"/>
        </a:p>
      </dgm:t>
    </dgm:pt>
    <dgm:pt modelId="{57FD3D4B-BAFD-4D6E-81F7-AFC4AA5A00BD}" type="pres">
      <dgm:prSet presAssocID="{229F029C-C935-459E-A76F-DE56498E8BED}" presName="root" presStyleCnt="0">
        <dgm:presLayoutVars>
          <dgm:dir/>
          <dgm:resizeHandles val="exact"/>
        </dgm:presLayoutVars>
      </dgm:prSet>
      <dgm:spPr/>
    </dgm:pt>
    <dgm:pt modelId="{1B9AA8B4-D61D-453B-9C64-0E8848D6C9D5}" type="pres">
      <dgm:prSet presAssocID="{595BFE87-1937-4A89-A49A-35A73A7DA21F}" presName="compNode" presStyleCnt="0"/>
      <dgm:spPr/>
    </dgm:pt>
    <dgm:pt modelId="{09CC924A-DE3E-4A4B-A274-53FA925D59C9}" type="pres">
      <dgm:prSet presAssocID="{595BFE87-1937-4A89-A49A-35A73A7DA21F}" presName="bgRect" presStyleLbl="bgShp" presStyleIdx="0" presStyleCnt="3"/>
      <dgm:spPr/>
    </dgm:pt>
    <dgm:pt modelId="{08BE3519-B486-46FF-A4A7-D693DED2E50A}" type="pres">
      <dgm:prSet presAssocID="{595BFE87-1937-4A89-A49A-35A73A7DA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4C4456B-DCF6-4619-A858-1C9BE92C5438}" type="pres">
      <dgm:prSet presAssocID="{595BFE87-1937-4A89-A49A-35A73A7DA21F}" presName="spaceRect" presStyleCnt="0"/>
      <dgm:spPr/>
    </dgm:pt>
    <dgm:pt modelId="{C7B06F7E-3188-4DA2-83B2-A1059E46F986}" type="pres">
      <dgm:prSet presAssocID="{595BFE87-1937-4A89-A49A-35A73A7DA21F}" presName="parTx" presStyleLbl="revTx" presStyleIdx="0" presStyleCnt="6">
        <dgm:presLayoutVars>
          <dgm:chMax val="0"/>
          <dgm:chPref val="0"/>
        </dgm:presLayoutVars>
      </dgm:prSet>
      <dgm:spPr/>
    </dgm:pt>
    <dgm:pt modelId="{742F6E07-E299-45AD-AF03-8004FC3C8E99}" type="pres">
      <dgm:prSet presAssocID="{595BFE87-1937-4A89-A49A-35A73A7DA21F}" presName="desTx" presStyleLbl="revTx" presStyleIdx="1" presStyleCnt="6" custScaleX="164150" custLinFactNeighborX="-33178">
        <dgm:presLayoutVars/>
      </dgm:prSet>
      <dgm:spPr/>
    </dgm:pt>
    <dgm:pt modelId="{B45BF4A5-E1F2-4A39-8671-1F68FFD3A386}" type="pres">
      <dgm:prSet presAssocID="{D6E9DA9D-83CF-4CFC-BF97-14E91E9B7C8A}" presName="sibTrans" presStyleCnt="0"/>
      <dgm:spPr/>
    </dgm:pt>
    <dgm:pt modelId="{65C5D5A2-D7CA-4DD9-8C0A-78FD66D0286B}" type="pres">
      <dgm:prSet presAssocID="{141B07F6-19EE-4886-9D02-EBFE5DD1138E}" presName="compNode" presStyleCnt="0"/>
      <dgm:spPr/>
    </dgm:pt>
    <dgm:pt modelId="{D97BAFDF-3B52-4F56-822B-DCDB7ABB51B6}" type="pres">
      <dgm:prSet presAssocID="{141B07F6-19EE-4886-9D02-EBFE5DD1138E}" presName="bgRect" presStyleLbl="bgShp" presStyleIdx="1" presStyleCnt="3"/>
      <dgm:spPr/>
    </dgm:pt>
    <dgm:pt modelId="{4B09E613-7856-4DA5-B5F5-9FBC8BF6590B}" type="pres">
      <dgm:prSet presAssocID="{141B07F6-19EE-4886-9D02-EBFE5DD113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001ACEF-4821-48FF-BA19-3E176103DB5E}" type="pres">
      <dgm:prSet presAssocID="{141B07F6-19EE-4886-9D02-EBFE5DD1138E}" presName="spaceRect" presStyleCnt="0"/>
      <dgm:spPr/>
    </dgm:pt>
    <dgm:pt modelId="{6F945208-A49C-4185-A4F6-1F9DEFF28F57}" type="pres">
      <dgm:prSet presAssocID="{141B07F6-19EE-4886-9D02-EBFE5DD1138E}" presName="parTx" presStyleLbl="revTx" presStyleIdx="2" presStyleCnt="6">
        <dgm:presLayoutVars>
          <dgm:chMax val="0"/>
          <dgm:chPref val="0"/>
        </dgm:presLayoutVars>
      </dgm:prSet>
      <dgm:spPr/>
    </dgm:pt>
    <dgm:pt modelId="{BA729E55-E812-4FAD-BD94-0113948BC11A}" type="pres">
      <dgm:prSet presAssocID="{141B07F6-19EE-4886-9D02-EBFE5DD1138E}" presName="desTx" presStyleLbl="revTx" presStyleIdx="3" presStyleCnt="6" custScaleX="143879" custLinFactNeighborX="-17229" custLinFactNeighborY="-264">
        <dgm:presLayoutVars/>
      </dgm:prSet>
      <dgm:spPr/>
    </dgm:pt>
    <dgm:pt modelId="{D00D5635-969C-4383-8421-8C42884667E1}" type="pres">
      <dgm:prSet presAssocID="{DC0483B8-8697-4A4C-AC3F-304FA34E34C6}" presName="sibTrans" presStyleCnt="0"/>
      <dgm:spPr/>
    </dgm:pt>
    <dgm:pt modelId="{6DEE8C61-CFE8-4266-8E03-F286857B0AD8}" type="pres">
      <dgm:prSet presAssocID="{D35CB9DC-B210-4980-83AC-4F5425ABF2D0}" presName="compNode" presStyleCnt="0"/>
      <dgm:spPr/>
    </dgm:pt>
    <dgm:pt modelId="{24B3A4DC-1E2D-43C7-B135-088252C643CD}" type="pres">
      <dgm:prSet presAssocID="{D35CB9DC-B210-4980-83AC-4F5425ABF2D0}" presName="bgRect" presStyleLbl="bgShp" presStyleIdx="2" presStyleCnt="3"/>
      <dgm:spPr/>
    </dgm:pt>
    <dgm:pt modelId="{45C53E72-B09C-427F-9A3D-C0848D5B5B53}" type="pres">
      <dgm:prSet presAssocID="{D35CB9DC-B210-4980-83AC-4F5425ABF2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8E596CC-621A-47A4-91E0-AE3C4B446BBD}" type="pres">
      <dgm:prSet presAssocID="{D35CB9DC-B210-4980-83AC-4F5425ABF2D0}" presName="spaceRect" presStyleCnt="0"/>
      <dgm:spPr/>
    </dgm:pt>
    <dgm:pt modelId="{0BAC6884-54FD-4AE5-A44C-9534BDA02050}" type="pres">
      <dgm:prSet presAssocID="{D35CB9DC-B210-4980-83AC-4F5425ABF2D0}" presName="parTx" presStyleLbl="revTx" presStyleIdx="4" presStyleCnt="6">
        <dgm:presLayoutVars>
          <dgm:chMax val="0"/>
          <dgm:chPref val="0"/>
        </dgm:presLayoutVars>
      </dgm:prSet>
      <dgm:spPr/>
    </dgm:pt>
    <dgm:pt modelId="{ADCEDC30-B9E6-4720-87FF-A554B4C472B9}" type="pres">
      <dgm:prSet presAssocID="{D35CB9DC-B210-4980-83AC-4F5425ABF2D0}" presName="desTx" presStyleLbl="revTx" presStyleIdx="5" presStyleCnt="6" custScaleX="179936" custLinFactNeighborX="-42199" custLinFactNeighborY="-1238">
        <dgm:presLayoutVars/>
      </dgm:prSet>
      <dgm:spPr/>
    </dgm:pt>
  </dgm:ptLst>
  <dgm:cxnLst>
    <dgm:cxn modelId="{BBBECB03-41B7-49C1-97C9-730DA3EA592C}" srcId="{595BFE87-1937-4A89-A49A-35A73A7DA21F}" destId="{1BE58E1C-55AD-4D23-A03A-83BA6335E548}" srcOrd="0" destOrd="0" parTransId="{1F257522-7F39-476E-9DE2-CA37DE6B1C98}" sibTransId="{987D7151-805C-4804-8E74-83660132184C}"/>
    <dgm:cxn modelId="{53BEAE07-8F24-4F0D-A022-92FD9FFCB35B}" type="presOf" srcId="{595BFE87-1937-4A89-A49A-35A73A7DA21F}" destId="{C7B06F7E-3188-4DA2-83B2-A1059E46F986}" srcOrd="0" destOrd="0" presId="urn:microsoft.com/office/officeart/2018/2/layout/IconVerticalSolidList"/>
    <dgm:cxn modelId="{06FDEB0F-3980-4466-B902-F10B5D4BECC0}" type="presOf" srcId="{1D9AD08A-59CF-49F8-B529-4A20A151C6CA}" destId="{ADCEDC30-B9E6-4720-87FF-A554B4C472B9}" srcOrd="0" destOrd="0" presId="urn:microsoft.com/office/officeart/2018/2/layout/IconVerticalSolidList"/>
    <dgm:cxn modelId="{8622C712-080F-4FED-9C30-0E72A55B19B6}" type="presOf" srcId="{251F6EED-5E84-4EF8-B30C-F6419ED3CBEF}" destId="{ADCEDC30-B9E6-4720-87FF-A554B4C472B9}" srcOrd="0" destOrd="2" presId="urn:microsoft.com/office/officeart/2018/2/layout/IconVerticalSolidList"/>
    <dgm:cxn modelId="{4BD2D92E-AB46-4769-ACEC-374316966C7A}" srcId="{D35CB9DC-B210-4980-83AC-4F5425ABF2D0}" destId="{7378F26F-6985-4885-9DE8-5D577B4194EB}" srcOrd="1" destOrd="0" parTransId="{867778C7-7838-46BB-96C8-6A91050CC4B5}" sibTransId="{74A79712-7090-421F-A231-807364947315}"/>
    <dgm:cxn modelId="{81F91330-0334-431A-B4C8-1B1B6B0CF04B}" srcId="{D35CB9DC-B210-4980-83AC-4F5425ABF2D0}" destId="{1D9AD08A-59CF-49F8-B529-4A20A151C6CA}" srcOrd="0" destOrd="0" parTransId="{8CBC123F-4B72-43FF-B720-C2F811441198}" sibTransId="{F6578E34-031B-4902-AE2D-CE0D358AE134}"/>
    <dgm:cxn modelId="{D2D59233-A4A4-421E-AFA4-709CBFEB13FF}" type="presOf" srcId="{C9934432-D5C1-40E2-BBBF-46289358728A}" destId="{BA729E55-E812-4FAD-BD94-0113948BC11A}" srcOrd="0" destOrd="2" presId="urn:microsoft.com/office/officeart/2018/2/layout/IconVerticalSolidList"/>
    <dgm:cxn modelId="{19E6A53E-ED68-4C7F-B4FC-CABADEF9CE48}" type="presOf" srcId="{D35CB9DC-B210-4980-83AC-4F5425ABF2D0}" destId="{0BAC6884-54FD-4AE5-A44C-9534BDA02050}" srcOrd="0" destOrd="0" presId="urn:microsoft.com/office/officeart/2018/2/layout/IconVerticalSolidList"/>
    <dgm:cxn modelId="{636FE242-C18F-4FD3-94C2-D905966FBAEF}" type="presOf" srcId="{C0D04128-600C-4675-867E-BB672A3F047C}" destId="{742F6E07-E299-45AD-AF03-8004FC3C8E99}" srcOrd="0" destOrd="1" presId="urn:microsoft.com/office/officeart/2018/2/layout/IconVerticalSolidList"/>
    <dgm:cxn modelId="{6856984E-FF60-4D9A-9F55-6C13A352B2B3}" type="presOf" srcId="{7378F26F-6985-4885-9DE8-5D577B4194EB}" destId="{ADCEDC30-B9E6-4720-87FF-A554B4C472B9}" srcOrd="0" destOrd="1" presId="urn:microsoft.com/office/officeart/2018/2/layout/IconVerticalSolidList"/>
    <dgm:cxn modelId="{1F268450-1872-47FE-9F4A-C7116FA97441}" srcId="{D35CB9DC-B210-4980-83AC-4F5425ABF2D0}" destId="{251F6EED-5E84-4EF8-B30C-F6419ED3CBEF}" srcOrd="2" destOrd="0" parTransId="{6B36B6DD-AC5D-47D0-A097-FECEA994D0DC}" sibTransId="{B1797AF1-859B-463A-9942-D7608D6F8C94}"/>
    <dgm:cxn modelId="{478BCE5F-DD54-4E8B-A788-E2BA71AA9D23}" srcId="{141B07F6-19EE-4886-9D02-EBFE5DD1138E}" destId="{A9C108C0-4B3D-4BC2-BA88-E3B5788999F8}" srcOrd="0" destOrd="0" parTransId="{191F1AEA-701D-4F64-BFEB-C0EDD8973ED1}" sibTransId="{4E43019F-1D12-429E-8914-212ADD6AA5FA}"/>
    <dgm:cxn modelId="{F3A8016D-0860-4178-AA5A-6E030EBACB8B}" srcId="{595BFE87-1937-4A89-A49A-35A73A7DA21F}" destId="{B85CDFEE-9D91-4FBE-9E99-044AA1609D47}" srcOrd="2" destOrd="0" parTransId="{D4BE5048-DFB3-4CD2-B40D-218B1DAC329B}" sibTransId="{E568A1A5-479E-4641-B575-BE19F2F9DF12}"/>
    <dgm:cxn modelId="{8232296D-9EC9-474E-B0B9-8D507A6B8009}" type="presOf" srcId="{B85CDFEE-9D91-4FBE-9E99-044AA1609D47}" destId="{742F6E07-E299-45AD-AF03-8004FC3C8E99}" srcOrd="0" destOrd="2" presId="urn:microsoft.com/office/officeart/2018/2/layout/IconVerticalSolidList"/>
    <dgm:cxn modelId="{AAA19A7C-E42F-42FE-BC8E-E72D060F5B77}" srcId="{141B07F6-19EE-4886-9D02-EBFE5DD1138E}" destId="{F23BB934-406F-46CD-B08E-88390858650A}" srcOrd="1" destOrd="0" parTransId="{076CD64E-2C1E-4582-9D06-5876AD9A2C05}" sibTransId="{B655B4CE-0898-4AC4-861F-5C45229807A6}"/>
    <dgm:cxn modelId="{D1B38585-8B71-403A-A46B-30187AA1A918}" type="presOf" srcId="{229F029C-C935-459E-A76F-DE56498E8BED}" destId="{57FD3D4B-BAFD-4D6E-81F7-AFC4AA5A00BD}" srcOrd="0" destOrd="0" presId="urn:microsoft.com/office/officeart/2018/2/layout/IconVerticalSolidList"/>
    <dgm:cxn modelId="{115FDCA4-B563-4FBA-97F2-DF768F5E5106}" srcId="{229F029C-C935-459E-A76F-DE56498E8BED}" destId="{595BFE87-1937-4A89-A49A-35A73A7DA21F}" srcOrd="0" destOrd="0" parTransId="{A409982B-097F-4D06-9205-AB579F50CD84}" sibTransId="{D6E9DA9D-83CF-4CFC-BF97-14E91E9B7C8A}"/>
    <dgm:cxn modelId="{E481CFBF-E2B0-4ECE-B88E-F432795239DF}" srcId="{595BFE87-1937-4A89-A49A-35A73A7DA21F}" destId="{C0D04128-600C-4675-867E-BB672A3F047C}" srcOrd="1" destOrd="0" parTransId="{AF678A21-4E4C-4F69-AC7E-97835F5FFAB7}" sibTransId="{4EF63D8F-E7B0-4AC4-BAEF-CAF3A423C32A}"/>
    <dgm:cxn modelId="{ACC35BC5-F443-4E13-934A-9D644C12FBC6}" type="presOf" srcId="{1BE58E1C-55AD-4D23-A03A-83BA6335E548}" destId="{742F6E07-E299-45AD-AF03-8004FC3C8E99}" srcOrd="0" destOrd="0" presId="urn:microsoft.com/office/officeart/2018/2/layout/IconVerticalSolidList"/>
    <dgm:cxn modelId="{BA82DEE3-97BF-47E9-8618-5F9053614271}" srcId="{141B07F6-19EE-4886-9D02-EBFE5DD1138E}" destId="{C9934432-D5C1-40E2-BBBF-46289358728A}" srcOrd="2" destOrd="0" parTransId="{1B14E255-A1FF-4737-A317-6B2DCAC2EB93}" sibTransId="{A8366109-590E-4D62-A7FB-291AC5A7506F}"/>
    <dgm:cxn modelId="{25E9CEE5-C98E-4991-8039-BABEB21D5B3A}" srcId="{229F029C-C935-459E-A76F-DE56498E8BED}" destId="{141B07F6-19EE-4886-9D02-EBFE5DD1138E}" srcOrd="1" destOrd="0" parTransId="{F22FB368-9F45-4F56-B458-625FB76B8DDE}" sibTransId="{DC0483B8-8697-4A4C-AC3F-304FA34E34C6}"/>
    <dgm:cxn modelId="{11EDB2EB-692F-4A97-9EA9-F8BF237BAAF5}" type="presOf" srcId="{F23BB934-406F-46CD-B08E-88390858650A}" destId="{BA729E55-E812-4FAD-BD94-0113948BC11A}" srcOrd="0" destOrd="1" presId="urn:microsoft.com/office/officeart/2018/2/layout/IconVerticalSolidList"/>
    <dgm:cxn modelId="{956BD6EB-F584-4875-ABEA-20CEAC58D7BD}" type="presOf" srcId="{141B07F6-19EE-4886-9D02-EBFE5DD1138E}" destId="{6F945208-A49C-4185-A4F6-1F9DEFF28F57}" srcOrd="0" destOrd="0" presId="urn:microsoft.com/office/officeart/2018/2/layout/IconVerticalSolidList"/>
    <dgm:cxn modelId="{1004D5EC-7F78-4253-B529-B451EBD2B79E}" srcId="{229F029C-C935-459E-A76F-DE56498E8BED}" destId="{D35CB9DC-B210-4980-83AC-4F5425ABF2D0}" srcOrd="2" destOrd="0" parTransId="{736CA42C-88C5-47D9-B71F-26DA956F3E55}" sibTransId="{1D2CFE71-9B9E-45A2-8726-111C606B6DDA}"/>
    <dgm:cxn modelId="{CA490FF5-82CE-4214-AE25-6396B5E7E91E}" type="presOf" srcId="{A9C108C0-4B3D-4BC2-BA88-E3B5788999F8}" destId="{BA729E55-E812-4FAD-BD94-0113948BC11A}" srcOrd="0" destOrd="0" presId="urn:microsoft.com/office/officeart/2018/2/layout/IconVerticalSolidList"/>
    <dgm:cxn modelId="{4B6DA12B-7283-4B14-845A-B9D637BCEBDD}" type="presParOf" srcId="{57FD3D4B-BAFD-4D6E-81F7-AFC4AA5A00BD}" destId="{1B9AA8B4-D61D-453B-9C64-0E8848D6C9D5}" srcOrd="0" destOrd="0" presId="urn:microsoft.com/office/officeart/2018/2/layout/IconVerticalSolidList"/>
    <dgm:cxn modelId="{0F23C466-E0D6-4390-A846-013747FFD741}" type="presParOf" srcId="{1B9AA8B4-D61D-453B-9C64-0E8848D6C9D5}" destId="{09CC924A-DE3E-4A4B-A274-53FA925D59C9}" srcOrd="0" destOrd="0" presId="urn:microsoft.com/office/officeart/2018/2/layout/IconVerticalSolidList"/>
    <dgm:cxn modelId="{A5D2842E-9F49-4D36-9F6C-8FBAD746D8C7}" type="presParOf" srcId="{1B9AA8B4-D61D-453B-9C64-0E8848D6C9D5}" destId="{08BE3519-B486-46FF-A4A7-D693DED2E50A}" srcOrd="1" destOrd="0" presId="urn:microsoft.com/office/officeart/2018/2/layout/IconVerticalSolidList"/>
    <dgm:cxn modelId="{ED6029A7-7403-4C11-8CFE-2D5A583D4CC5}" type="presParOf" srcId="{1B9AA8B4-D61D-453B-9C64-0E8848D6C9D5}" destId="{F4C4456B-DCF6-4619-A858-1C9BE92C5438}" srcOrd="2" destOrd="0" presId="urn:microsoft.com/office/officeart/2018/2/layout/IconVerticalSolidList"/>
    <dgm:cxn modelId="{455DF3BF-20BF-400D-BDC4-3AEE9FCE7CBB}" type="presParOf" srcId="{1B9AA8B4-D61D-453B-9C64-0E8848D6C9D5}" destId="{C7B06F7E-3188-4DA2-83B2-A1059E46F986}" srcOrd="3" destOrd="0" presId="urn:microsoft.com/office/officeart/2018/2/layout/IconVerticalSolidList"/>
    <dgm:cxn modelId="{D1AFCB64-137E-43AF-A79A-A2EA4997CF32}" type="presParOf" srcId="{1B9AA8B4-D61D-453B-9C64-0E8848D6C9D5}" destId="{742F6E07-E299-45AD-AF03-8004FC3C8E99}" srcOrd="4" destOrd="0" presId="urn:microsoft.com/office/officeart/2018/2/layout/IconVerticalSolidList"/>
    <dgm:cxn modelId="{4A57A4AA-803D-433A-9F39-B503C80ACB22}" type="presParOf" srcId="{57FD3D4B-BAFD-4D6E-81F7-AFC4AA5A00BD}" destId="{B45BF4A5-E1F2-4A39-8671-1F68FFD3A386}" srcOrd="1" destOrd="0" presId="urn:microsoft.com/office/officeart/2018/2/layout/IconVerticalSolidList"/>
    <dgm:cxn modelId="{37515681-C126-487F-9776-66A1F9CAB946}" type="presParOf" srcId="{57FD3D4B-BAFD-4D6E-81F7-AFC4AA5A00BD}" destId="{65C5D5A2-D7CA-4DD9-8C0A-78FD66D0286B}" srcOrd="2" destOrd="0" presId="urn:microsoft.com/office/officeart/2018/2/layout/IconVerticalSolidList"/>
    <dgm:cxn modelId="{ABE7377A-080B-43CF-B18F-D6D3328D7C7A}" type="presParOf" srcId="{65C5D5A2-D7CA-4DD9-8C0A-78FD66D0286B}" destId="{D97BAFDF-3B52-4F56-822B-DCDB7ABB51B6}" srcOrd="0" destOrd="0" presId="urn:microsoft.com/office/officeart/2018/2/layout/IconVerticalSolidList"/>
    <dgm:cxn modelId="{E66B0FF6-5FF6-4CA9-ABE0-80B22D4A6BFB}" type="presParOf" srcId="{65C5D5A2-D7CA-4DD9-8C0A-78FD66D0286B}" destId="{4B09E613-7856-4DA5-B5F5-9FBC8BF6590B}" srcOrd="1" destOrd="0" presId="urn:microsoft.com/office/officeart/2018/2/layout/IconVerticalSolidList"/>
    <dgm:cxn modelId="{1E14AA5F-3BFC-47F5-B1C6-B2CB4F916B36}" type="presParOf" srcId="{65C5D5A2-D7CA-4DD9-8C0A-78FD66D0286B}" destId="{B001ACEF-4821-48FF-BA19-3E176103DB5E}" srcOrd="2" destOrd="0" presId="urn:microsoft.com/office/officeart/2018/2/layout/IconVerticalSolidList"/>
    <dgm:cxn modelId="{5AE9D977-8F45-4B0A-89E1-72B3A9448E8C}" type="presParOf" srcId="{65C5D5A2-D7CA-4DD9-8C0A-78FD66D0286B}" destId="{6F945208-A49C-4185-A4F6-1F9DEFF28F57}" srcOrd="3" destOrd="0" presId="urn:microsoft.com/office/officeart/2018/2/layout/IconVerticalSolidList"/>
    <dgm:cxn modelId="{F7907D71-B559-4654-A944-27C65BB0527A}" type="presParOf" srcId="{65C5D5A2-D7CA-4DD9-8C0A-78FD66D0286B}" destId="{BA729E55-E812-4FAD-BD94-0113948BC11A}" srcOrd="4" destOrd="0" presId="urn:microsoft.com/office/officeart/2018/2/layout/IconVerticalSolidList"/>
    <dgm:cxn modelId="{0C74ED03-DBAB-492B-BDDB-31DE2D77B9DA}" type="presParOf" srcId="{57FD3D4B-BAFD-4D6E-81F7-AFC4AA5A00BD}" destId="{D00D5635-969C-4383-8421-8C42884667E1}" srcOrd="3" destOrd="0" presId="urn:microsoft.com/office/officeart/2018/2/layout/IconVerticalSolidList"/>
    <dgm:cxn modelId="{CAAEE002-1A13-4BC4-94C9-B3882CE694B6}" type="presParOf" srcId="{57FD3D4B-BAFD-4D6E-81F7-AFC4AA5A00BD}" destId="{6DEE8C61-CFE8-4266-8E03-F286857B0AD8}" srcOrd="4" destOrd="0" presId="urn:microsoft.com/office/officeart/2018/2/layout/IconVerticalSolidList"/>
    <dgm:cxn modelId="{ED4188AF-CBB3-44BB-8E90-A2240C26FD66}" type="presParOf" srcId="{6DEE8C61-CFE8-4266-8E03-F286857B0AD8}" destId="{24B3A4DC-1E2D-43C7-B135-088252C643CD}" srcOrd="0" destOrd="0" presId="urn:microsoft.com/office/officeart/2018/2/layout/IconVerticalSolidList"/>
    <dgm:cxn modelId="{C77D0848-62EA-4206-909D-A2ABD4BABB0C}" type="presParOf" srcId="{6DEE8C61-CFE8-4266-8E03-F286857B0AD8}" destId="{45C53E72-B09C-427F-9A3D-C0848D5B5B53}" srcOrd="1" destOrd="0" presId="urn:microsoft.com/office/officeart/2018/2/layout/IconVerticalSolidList"/>
    <dgm:cxn modelId="{A95425AF-ACF8-448B-8428-6F46794C7ECB}" type="presParOf" srcId="{6DEE8C61-CFE8-4266-8E03-F286857B0AD8}" destId="{A8E596CC-621A-47A4-91E0-AE3C4B446BBD}" srcOrd="2" destOrd="0" presId="urn:microsoft.com/office/officeart/2018/2/layout/IconVerticalSolidList"/>
    <dgm:cxn modelId="{4C60CB57-3B55-4A72-A448-510896B04840}" type="presParOf" srcId="{6DEE8C61-CFE8-4266-8E03-F286857B0AD8}" destId="{0BAC6884-54FD-4AE5-A44C-9534BDA02050}" srcOrd="3" destOrd="0" presId="urn:microsoft.com/office/officeart/2018/2/layout/IconVerticalSolidList"/>
    <dgm:cxn modelId="{806945B8-B04F-4788-979C-3AC4071D499D}" type="presParOf" srcId="{6DEE8C61-CFE8-4266-8E03-F286857B0AD8}" destId="{ADCEDC30-B9E6-4720-87FF-A554B4C472B9}" srcOrd="4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D58C81-E3CE-4A23-8D3E-89B47D2C52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4C4FD1B-C3BB-4117-9A93-235513DCE767}">
      <dgm:prSet/>
      <dgm:spPr/>
      <dgm:t>
        <a:bodyPr/>
        <a:lstStyle/>
        <a:p>
          <a:r>
            <a:rPr lang="en-US"/>
            <a:t>Scores each possible resulting board</a:t>
          </a:r>
        </a:p>
      </dgm:t>
    </dgm:pt>
    <dgm:pt modelId="{1CC99160-F6B9-4669-AC1C-6A59F5FDE947}" type="parTrans" cxnId="{FA784C55-3638-4B52-A306-381E6CB80727}">
      <dgm:prSet/>
      <dgm:spPr/>
      <dgm:t>
        <a:bodyPr/>
        <a:lstStyle/>
        <a:p>
          <a:endParaRPr lang="en-US"/>
        </a:p>
      </dgm:t>
    </dgm:pt>
    <dgm:pt modelId="{7D79651F-8CAB-4289-ACA5-F0A128E3B0D5}" type="sibTrans" cxnId="{FA784C55-3638-4B52-A306-381E6CB80727}">
      <dgm:prSet/>
      <dgm:spPr/>
      <dgm:t>
        <a:bodyPr/>
        <a:lstStyle/>
        <a:p>
          <a:endParaRPr lang="en-US"/>
        </a:p>
      </dgm:t>
    </dgm:pt>
    <dgm:pt modelId="{9AEB1751-679A-472E-9946-40D950DA666A}">
      <dgm:prSet/>
      <dgm:spPr/>
      <dgm:t>
        <a:bodyPr/>
        <a:lstStyle/>
        <a:p>
          <a:r>
            <a:rPr lang="en-US"/>
            <a:t>Utilises hard-coded weights and nested conditional statements</a:t>
          </a:r>
        </a:p>
      </dgm:t>
    </dgm:pt>
    <dgm:pt modelId="{0321FF27-EFB2-4608-8440-6A3A0AFD6796}" type="parTrans" cxnId="{273B82B8-BC70-4AF4-A236-0258EA10EFA3}">
      <dgm:prSet/>
      <dgm:spPr/>
      <dgm:t>
        <a:bodyPr/>
        <a:lstStyle/>
        <a:p>
          <a:endParaRPr lang="en-US"/>
        </a:p>
      </dgm:t>
    </dgm:pt>
    <dgm:pt modelId="{76CA0328-DAB4-4A8F-997E-3A6F04C1FB4C}" type="sibTrans" cxnId="{273B82B8-BC70-4AF4-A236-0258EA10EFA3}">
      <dgm:prSet/>
      <dgm:spPr/>
      <dgm:t>
        <a:bodyPr/>
        <a:lstStyle/>
        <a:p>
          <a:endParaRPr lang="en-US"/>
        </a:p>
      </dgm:t>
    </dgm:pt>
    <dgm:pt modelId="{01500931-2EC1-43FF-9F5D-3687EBFAE537}">
      <dgm:prSet/>
      <dgm:spPr/>
      <dgm:t>
        <a:bodyPr/>
        <a:lstStyle/>
        <a:p>
          <a:r>
            <a:rPr lang="en-US"/>
            <a:t>In the case where multiple resulting boards have the same score, a tiebreaker occurs.</a:t>
          </a:r>
        </a:p>
      </dgm:t>
    </dgm:pt>
    <dgm:pt modelId="{E2CB70EC-3897-41BB-9B42-9FE3CBE388F7}" type="parTrans" cxnId="{EECE7C43-D1F2-4DAD-9FA9-D2531E994D8D}">
      <dgm:prSet/>
      <dgm:spPr/>
      <dgm:t>
        <a:bodyPr/>
        <a:lstStyle/>
        <a:p>
          <a:endParaRPr lang="en-US"/>
        </a:p>
      </dgm:t>
    </dgm:pt>
    <dgm:pt modelId="{A31DE420-02FE-40B8-A781-3DC33D15C8D3}" type="sibTrans" cxnId="{EECE7C43-D1F2-4DAD-9FA9-D2531E994D8D}">
      <dgm:prSet/>
      <dgm:spPr/>
      <dgm:t>
        <a:bodyPr/>
        <a:lstStyle/>
        <a:p>
          <a:endParaRPr lang="en-US"/>
        </a:p>
      </dgm:t>
    </dgm:pt>
    <dgm:pt modelId="{E47D0180-ADCE-4930-8306-E03F9FAB2250}">
      <dgm:prSet/>
      <dgm:spPr/>
      <dgm:t>
        <a:bodyPr/>
        <a:lstStyle/>
        <a:p>
          <a:r>
            <a:rPr lang="en-US"/>
            <a:t>Tiebreaker was introduced to remedy unintended bias  </a:t>
          </a:r>
        </a:p>
      </dgm:t>
    </dgm:pt>
    <dgm:pt modelId="{0F8A1E48-FB0A-4040-ACAD-4ACBBEFDFA24}" type="parTrans" cxnId="{8EB0A832-5016-4E6E-8824-FC4645A96D29}">
      <dgm:prSet/>
      <dgm:spPr/>
      <dgm:t>
        <a:bodyPr/>
        <a:lstStyle/>
        <a:p>
          <a:endParaRPr lang="en-US"/>
        </a:p>
      </dgm:t>
    </dgm:pt>
    <dgm:pt modelId="{56F375CE-87AE-4B77-8DE7-AF2EEA121124}" type="sibTrans" cxnId="{8EB0A832-5016-4E6E-8824-FC4645A96D29}">
      <dgm:prSet/>
      <dgm:spPr/>
      <dgm:t>
        <a:bodyPr/>
        <a:lstStyle/>
        <a:p>
          <a:endParaRPr lang="en-US"/>
        </a:p>
      </dgm:t>
    </dgm:pt>
    <dgm:pt modelId="{171305D1-EB08-40DA-BA1A-0990A7F30CCB}">
      <dgm:prSet/>
      <dgm:spPr/>
      <dgm:t>
        <a:bodyPr/>
        <a:lstStyle/>
        <a:p>
          <a:r>
            <a:rPr lang="en-US"/>
            <a:t>Always chooses the predefined best move</a:t>
          </a:r>
        </a:p>
      </dgm:t>
    </dgm:pt>
    <dgm:pt modelId="{28210F87-3D12-4CC3-9142-8FDAA3926DB2}" type="parTrans" cxnId="{FA7C3420-19F6-47B7-B182-E2FBF16DA5E5}">
      <dgm:prSet/>
      <dgm:spPr/>
      <dgm:t>
        <a:bodyPr/>
        <a:lstStyle/>
        <a:p>
          <a:endParaRPr lang="en-US"/>
        </a:p>
      </dgm:t>
    </dgm:pt>
    <dgm:pt modelId="{C8D69F17-3499-443C-9C6D-F60C40C2AFB0}" type="sibTrans" cxnId="{FA7C3420-19F6-47B7-B182-E2FBF16DA5E5}">
      <dgm:prSet/>
      <dgm:spPr/>
      <dgm:t>
        <a:bodyPr/>
        <a:lstStyle/>
        <a:p>
          <a:endParaRPr lang="en-US"/>
        </a:p>
      </dgm:t>
    </dgm:pt>
    <dgm:pt modelId="{E7FCED54-D63D-428F-A100-73876039C96D}">
      <dgm:prSet/>
      <dgm:spPr/>
      <dgm:t>
        <a:bodyPr/>
        <a:lstStyle/>
        <a:p>
          <a:r>
            <a:rPr lang="en-US"/>
            <a:t>No lookahead </a:t>
          </a:r>
        </a:p>
      </dgm:t>
    </dgm:pt>
    <dgm:pt modelId="{7D35B643-2B2F-48C7-A960-FA43FA7FFEA8}" type="parTrans" cxnId="{C16E2F62-41AE-42FC-9B62-0C26565E3AF1}">
      <dgm:prSet/>
      <dgm:spPr/>
      <dgm:t>
        <a:bodyPr/>
        <a:lstStyle/>
        <a:p>
          <a:endParaRPr lang="en-US"/>
        </a:p>
      </dgm:t>
    </dgm:pt>
    <dgm:pt modelId="{E152FBB4-02FE-4B90-A497-AADE3C0C9B02}" type="sibTrans" cxnId="{C16E2F62-41AE-42FC-9B62-0C26565E3AF1}">
      <dgm:prSet/>
      <dgm:spPr/>
      <dgm:t>
        <a:bodyPr/>
        <a:lstStyle/>
        <a:p>
          <a:endParaRPr lang="en-US"/>
        </a:p>
      </dgm:t>
    </dgm:pt>
    <dgm:pt modelId="{8029F80E-4D8F-4138-A1D5-06A9F07765C1}">
      <dgm:prSet/>
      <dgm:spPr/>
      <dgm:t>
        <a:bodyPr/>
        <a:lstStyle/>
        <a:p>
          <a:r>
            <a:rPr lang="en-US"/>
            <a:t>Completed before all other intermediate deliverables</a:t>
          </a:r>
        </a:p>
      </dgm:t>
    </dgm:pt>
    <dgm:pt modelId="{711BAF91-D4BA-40DA-AEBD-CDFDB78E5951}" type="parTrans" cxnId="{9E0FA9E9-EC08-4A84-BB4D-A0E9E0F5F3FC}">
      <dgm:prSet/>
      <dgm:spPr/>
      <dgm:t>
        <a:bodyPr/>
        <a:lstStyle/>
        <a:p>
          <a:endParaRPr lang="en-US"/>
        </a:p>
      </dgm:t>
    </dgm:pt>
    <dgm:pt modelId="{768C749A-A48C-48C1-9588-4A119003ECDE}" type="sibTrans" cxnId="{9E0FA9E9-EC08-4A84-BB4D-A0E9E0F5F3FC}">
      <dgm:prSet/>
      <dgm:spPr/>
      <dgm:t>
        <a:bodyPr/>
        <a:lstStyle/>
        <a:p>
          <a:endParaRPr lang="en-US"/>
        </a:p>
      </dgm:t>
    </dgm:pt>
    <dgm:pt modelId="{0E701EC0-68F5-4279-82DE-85E80172721B}">
      <dgm:prSet/>
      <dgm:spPr/>
      <dgm:t>
        <a:bodyPr/>
        <a:lstStyle/>
        <a:p>
          <a:r>
            <a:rPr lang="en-US"/>
            <a:t>They would require features present in the Greedy Agent’s code</a:t>
          </a:r>
        </a:p>
      </dgm:t>
    </dgm:pt>
    <dgm:pt modelId="{0E530335-1F13-45EA-9376-8F05B9B47343}" type="parTrans" cxnId="{AED2AB7D-C537-4565-8838-3F038EB2E0E9}">
      <dgm:prSet/>
      <dgm:spPr/>
      <dgm:t>
        <a:bodyPr/>
        <a:lstStyle/>
        <a:p>
          <a:endParaRPr lang="en-US"/>
        </a:p>
      </dgm:t>
    </dgm:pt>
    <dgm:pt modelId="{829F23DD-DCEE-41EE-9B07-1243C1EF634F}" type="sibTrans" cxnId="{AED2AB7D-C537-4565-8838-3F038EB2E0E9}">
      <dgm:prSet/>
      <dgm:spPr/>
      <dgm:t>
        <a:bodyPr/>
        <a:lstStyle/>
        <a:p>
          <a:endParaRPr lang="en-US"/>
        </a:p>
      </dgm:t>
    </dgm:pt>
    <dgm:pt modelId="{E78FA701-5C75-1847-A69C-ECC3AA2C6646}" type="pres">
      <dgm:prSet presAssocID="{5BD58C81-E3CE-4A23-8D3E-89B47D2C523F}" presName="Name0" presStyleCnt="0">
        <dgm:presLayoutVars>
          <dgm:dir/>
          <dgm:animLvl val="lvl"/>
          <dgm:resizeHandles val="exact"/>
        </dgm:presLayoutVars>
      </dgm:prSet>
      <dgm:spPr/>
    </dgm:pt>
    <dgm:pt modelId="{8B518640-25BB-0E46-9A49-6C887F162C87}" type="pres">
      <dgm:prSet presAssocID="{44C4FD1B-C3BB-4117-9A93-235513DCE767}" presName="linNode" presStyleCnt="0"/>
      <dgm:spPr/>
    </dgm:pt>
    <dgm:pt modelId="{F1AD05EF-1CC8-E246-9498-BA4197680C08}" type="pres">
      <dgm:prSet presAssocID="{44C4FD1B-C3BB-4117-9A93-235513DCE76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875E241-5515-5143-B67B-D973D894E68B}" type="pres">
      <dgm:prSet presAssocID="{44C4FD1B-C3BB-4117-9A93-235513DCE767}" presName="descendantText" presStyleLbl="alignAccFollowNode1" presStyleIdx="0" presStyleCnt="4">
        <dgm:presLayoutVars>
          <dgm:bulletEnabled val="1"/>
        </dgm:presLayoutVars>
      </dgm:prSet>
      <dgm:spPr/>
    </dgm:pt>
    <dgm:pt modelId="{57AB4E5E-FA93-A940-932D-4FE9BE19DECD}" type="pres">
      <dgm:prSet presAssocID="{7D79651F-8CAB-4289-ACA5-F0A128E3B0D5}" presName="sp" presStyleCnt="0"/>
      <dgm:spPr/>
    </dgm:pt>
    <dgm:pt modelId="{CBA7197B-1682-A64B-8353-A151AE762E51}" type="pres">
      <dgm:prSet presAssocID="{01500931-2EC1-43FF-9F5D-3687EBFAE537}" presName="linNode" presStyleCnt="0"/>
      <dgm:spPr/>
    </dgm:pt>
    <dgm:pt modelId="{47627112-F578-6544-A0E3-7417FE34107E}" type="pres">
      <dgm:prSet presAssocID="{01500931-2EC1-43FF-9F5D-3687EBFAE53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A15E829-B659-B745-93CE-7FB5DDDD723D}" type="pres">
      <dgm:prSet presAssocID="{01500931-2EC1-43FF-9F5D-3687EBFAE537}" presName="descendantText" presStyleLbl="alignAccFollowNode1" presStyleIdx="1" presStyleCnt="4">
        <dgm:presLayoutVars>
          <dgm:bulletEnabled val="1"/>
        </dgm:presLayoutVars>
      </dgm:prSet>
      <dgm:spPr/>
    </dgm:pt>
    <dgm:pt modelId="{62CE4BCA-8713-764B-8831-D7564890240C}" type="pres">
      <dgm:prSet presAssocID="{A31DE420-02FE-40B8-A781-3DC33D15C8D3}" presName="sp" presStyleCnt="0"/>
      <dgm:spPr/>
    </dgm:pt>
    <dgm:pt modelId="{C7F889DD-3F8F-6F47-A719-E11813B5CA7F}" type="pres">
      <dgm:prSet presAssocID="{171305D1-EB08-40DA-BA1A-0990A7F30CCB}" presName="linNode" presStyleCnt="0"/>
      <dgm:spPr/>
    </dgm:pt>
    <dgm:pt modelId="{5BEE3D75-39E8-8145-B6B4-C5D7E7B9747F}" type="pres">
      <dgm:prSet presAssocID="{171305D1-EB08-40DA-BA1A-0990A7F30CC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814C97A-71B0-B449-9DE3-12D77B8E98C9}" type="pres">
      <dgm:prSet presAssocID="{171305D1-EB08-40DA-BA1A-0990A7F30CCB}" presName="descendantText" presStyleLbl="alignAccFollowNode1" presStyleIdx="2" presStyleCnt="4">
        <dgm:presLayoutVars>
          <dgm:bulletEnabled val="1"/>
        </dgm:presLayoutVars>
      </dgm:prSet>
      <dgm:spPr/>
    </dgm:pt>
    <dgm:pt modelId="{D735A703-C860-9245-8223-25C080A2C849}" type="pres">
      <dgm:prSet presAssocID="{C8D69F17-3499-443C-9C6D-F60C40C2AFB0}" presName="sp" presStyleCnt="0"/>
      <dgm:spPr/>
    </dgm:pt>
    <dgm:pt modelId="{308A3460-8C55-2C46-9CB1-3C6E4D9EC093}" type="pres">
      <dgm:prSet presAssocID="{8029F80E-4D8F-4138-A1D5-06A9F07765C1}" presName="linNode" presStyleCnt="0"/>
      <dgm:spPr/>
    </dgm:pt>
    <dgm:pt modelId="{DF738490-46F3-8E4F-9EB3-40E76963EB44}" type="pres">
      <dgm:prSet presAssocID="{8029F80E-4D8F-4138-A1D5-06A9F07765C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1D3D479-3260-4B4C-ABBC-6154943C68E9}" type="pres">
      <dgm:prSet presAssocID="{8029F80E-4D8F-4138-A1D5-06A9F07765C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A7D731A-6456-9D4D-887F-45327543DEFE}" type="presOf" srcId="{44C4FD1B-C3BB-4117-9A93-235513DCE767}" destId="{F1AD05EF-1CC8-E246-9498-BA4197680C08}" srcOrd="0" destOrd="0" presId="urn:microsoft.com/office/officeart/2005/8/layout/vList5"/>
    <dgm:cxn modelId="{FA7C3420-19F6-47B7-B182-E2FBF16DA5E5}" srcId="{5BD58C81-E3CE-4A23-8D3E-89B47D2C523F}" destId="{171305D1-EB08-40DA-BA1A-0990A7F30CCB}" srcOrd="2" destOrd="0" parTransId="{28210F87-3D12-4CC3-9142-8FDAA3926DB2}" sibTransId="{C8D69F17-3499-443C-9C6D-F60C40C2AFB0}"/>
    <dgm:cxn modelId="{8EB0A832-5016-4E6E-8824-FC4645A96D29}" srcId="{01500931-2EC1-43FF-9F5D-3687EBFAE537}" destId="{E47D0180-ADCE-4930-8306-E03F9FAB2250}" srcOrd="0" destOrd="0" parTransId="{0F8A1E48-FB0A-4040-ACAD-4ACBBEFDFA24}" sibTransId="{56F375CE-87AE-4B77-8DE7-AF2EEA121124}"/>
    <dgm:cxn modelId="{EECE7C43-D1F2-4DAD-9FA9-D2531E994D8D}" srcId="{5BD58C81-E3CE-4A23-8D3E-89B47D2C523F}" destId="{01500931-2EC1-43FF-9F5D-3687EBFAE537}" srcOrd="1" destOrd="0" parTransId="{E2CB70EC-3897-41BB-9B42-9FE3CBE388F7}" sibTransId="{A31DE420-02FE-40B8-A781-3DC33D15C8D3}"/>
    <dgm:cxn modelId="{FA784C55-3638-4B52-A306-381E6CB80727}" srcId="{5BD58C81-E3CE-4A23-8D3E-89B47D2C523F}" destId="{44C4FD1B-C3BB-4117-9A93-235513DCE767}" srcOrd="0" destOrd="0" parTransId="{1CC99160-F6B9-4669-AC1C-6A59F5FDE947}" sibTransId="{7D79651F-8CAB-4289-ACA5-F0A128E3B0D5}"/>
    <dgm:cxn modelId="{82A6A45B-68E9-0349-8B57-CFD8F39E5A25}" type="presOf" srcId="{E7FCED54-D63D-428F-A100-73876039C96D}" destId="{0814C97A-71B0-B449-9DE3-12D77B8E98C9}" srcOrd="0" destOrd="0" presId="urn:microsoft.com/office/officeart/2005/8/layout/vList5"/>
    <dgm:cxn modelId="{94DBD05E-8EE0-8945-BA4D-97AC89FFCCFD}" type="presOf" srcId="{0E701EC0-68F5-4279-82DE-85E80172721B}" destId="{61D3D479-3260-4B4C-ABBC-6154943C68E9}" srcOrd="0" destOrd="0" presId="urn:microsoft.com/office/officeart/2005/8/layout/vList5"/>
    <dgm:cxn modelId="{C16E2F62-41AE-42FC-9B62-0C26565E3AF1}" srcId="{171305D1-EB08-40DA-BA1A-0990A7F30CCB}" destId="{E7FCED54-D63D-428F-A100-73876039C96D}" srcOrd="0" destOrd="0" parTransId="{7D35B643-2B2F-48C7-A960-FA43FA7FFEA8}" sibTransId="{E152FBB4-02FE-4B90-A497-AADE3C0C9B02}"/>
    <dgm:cxn modelId="{30BE7963-6A52-2949-8256-16BA828C8C0E}" type="presOf" srcId="{E47D0180-ADCE-4930-8306-E03F9FAB2250}" destId="{1A15E829-B659-B745-93CE-7FB5DDDD723D}" srcOrd="0" destOrd="0" presId="urn:microsoft.com/office/officeart/2005/8/layout/vList5"/>
    <dgm:cxn modelId="{8F195878-8DB2-7E4C-A855-A58E329B7857}" type="presOf" srcId="{8029F80E-4D8F-4138-A1D5-06A9F07765C1}" destId="{DF738490-46F3-8E4F-9EB3-40E76963EB44}" srcOrd="0" destOrd="0" presId="urn:microsoft.com/office/officeart/2005/8/layout/vList5"/>
    <dgm:cxn modelId="{AED2AB7D-C537-4565-8838-3F038EB2E0E9}" srcId="{8029F80E-4D8F-4138-A1D5-06A9F07765C1}" destId="{0E701EC0-68F5-4279-82DE-85E80172721B}" srcOrd="0" destOrd="0" parTransId="{0E530335-1F13-45EA-9376-8F05B9B47343}" sibTransId="{829F23DD-DCEE-41EE-9B07-1243C1EF634F}"/>
    <dgm:cxn modelId="{E2D667B0-2FCA-8540-848E-D6170336DA1E}" type="presOf" srcId="{9AEB1751-679A-472E-9946-40D950DA666A}" destId="{9875E241-5515-5143-B67B-D973D894E68B}" srcOrd="0" destOrd="0" presId="urn:microsoft.com/office/officeart/2005/8/layout/vList5"/>
    <dgm:cxn modelId="{273B82B8-BC70-4AF4-A236-0258EA10EFA3}" srcId="{44C4FD1B-C3BB-4117-9A93-235513DCE767}" destId="{9AEB1751-679A-472E-9946-40D950DA666A}" srcOrd="0" destOrd="0" parTransId="{0321FF27-EFB2-4608-8440-6A3A0AFD6796}" sibTransId="{76CA0328-DAB4-4A8F-997E-3A6F04C1FB4C}"/>
    <dgm:cxn modelId="{C7A214CE-628F-3244-A8D1-66BF7A0E7AA5}" type="presOf" srcId="{171305D1-EB08-40DA-BA1A-0990A7F30CCB}" destId="{5BEE3D75-39E8-8145-B6B4-C5D7E7B9747F}" srcOrd="0" destOrd="0" presId="urn:microsoft.com/office/officeart/2005/8/layout/vList5"/>
    <dgm:cxn modelId="{19D17DDA-6BC6-AB4B-9BEB-F9E210A80536}" type="presOf" srcId="{01500931-2EC1-43FF-9F5D-3687EBFAE537}" destId="{47627112-F578-6544-A0E3-7417FE34107E}" srcOrd="0" destOrd="0" presId="urn:microsoft.com/office/officeart/2005/8/layout/vList5"/>
    <dgm:cxn modelId="{9E0FA9E9-EC08-4A84-BB4D-A0E9E0F5F3FC}" srcId="{5BD58C81-E3CE-4A23-8D3E-89B47D2C523F}" destId="{8029F80E-4D8F-4138-A1D5-06A9F07765C1}" srcOrd="3" destOrd="0" parTransId="{711BAF91-D4BA-40DA-AEBD-CDFDB78E5951}" sibTransId="{768C749A-A48C-48C1-9588-4A119003ECDE}"/>
    <dgm:cxn modelId="{06699DEE-9644-1D41-913E-BEB2D48A9057}" type="presOf" srcId="{5BD58C81-E3CE-4A23-8D3E-89B47D2C523F}" destId="{E78FA701-5C75-1847-A69C-ECC3AA2C6646}" srcOrd="0" destOrd="0" presId="urn:microsoft.com/office/officeart/2005/8/layout/vList5"/>
    <dgm:cxn modelId="{D099F3BB-38BF-C542-9E6E-92E4452331F7}" type="presParOf" srcId="{E78FA701-5C75-1847-A69C-ECC3AA2C6646}" destId="{8B518640-25BB-0E46-9A49-6C887F162C87}" srcOrd="0" destOrd="0" presId="urn:microsoft.com/office/officeart/2005/8/layout/vList5"/>
    <dgm:cxn modelId="{05EA265E-7263-1E4A-ACFE-91574D088742}" type="presParOf" srcId="{8B518640-25BB-0E46-9A49-6C887F162C87}" destId="{F1AD05EF-1CC8-E246-9498-BA4197680C08}" srcOrd="0" destOrd="0" presId="urn:microsoft.com/office/officeart/2005/8/layout/vList5"/>
    <dgm:cxn modelId="{B9B796C5-F78A-174F-A48F-B764EA66BE82}" type="presParOf" srcId="{8B518640-25BB-0E46-9A49-6C887F162C87}" destId="{9875E241-5515-5143-B67B-D973D894E68B}" srcOrd="1" destOrd="0" presId="urn:microsoft.com/office/officeart/2005/8/layout/vList5"/>
    <dgm:cxn modelId="{1CB4CC82-09A0-CA4E-9582-C1BD478D91B4}" type="presParOf" srcId="{E78FA701-5C75-1847-A69C-ECC3AA2C6646}" destId="{57AB4E5E-FA93-A940-932D-4FE9BE19DECD}" srcOrd="1" destOrd="0" presId="urn:microsoft.com/office/officeart/2005/8/layout/vList5"/>
    <dgm:cxn modelId="{C4B15F48-A2E8-6148-882A-EEC25156ED3F}" type="presParOf" srcId="{E78FA701-5C75-1847-A69C-ECC3AA2C6646}" destId="{CBA7197B-1682-A64B-8353-A151AE762E51}" srcOrd="2" destOrd="0" presId="urn:microsoft.com/office/officeart/2005/8/layout/vList5"/>
    <dgm:cxn modelId="{CD69E6BC-FEDD-AD41-81E6-4DD195B329A4}" type="presParOf" srcId="{CBA7197B-1682-A64B-8353-A151AE762E51}" destId="{47627112-F578-6544-A0E3-7417FE34107E}" srcOrd="0" destOrd="0" presId="urn:microsoft.com/office/officeart/2005/8/layout/vList5"/>
    <dgm:cxn modelId="{97417248-CF92-9541-AD24-C0DFF2066DF7}" type="presParOf" srcId="{CBA7197B-1682-A64B-8353-A151AE762E51}" destId="{1A15E829-B659-B745-93CE-7FB5DDDD723D}" srcOrd="1" destOrd="0" presId="urn:microsoft.com/office/officeart/2005/8/layout/vList5"/>
    <dgm:cxn modelId="{1B1F015D-8892-734F-8F31-0BF9A1DD1801}" type="presParOf" srcId="{E78FA701-5C75-1847-A69C-ECC3AA2C6646}" destId="{62CE4BCA-8713-764B-8831-D7564890240C}" srcOrd="3" destOrd="0" presId="urn:microsoft.com/office/officeart/2005/8/layout/vList5"/>
    <dgm:cxn modelId="{A5222DC3-AB7A-DD4F-8BE7-9BE9E4A13CDF}" type="presParOf" srcId="{E78FA701-5C75-1847-A69C-ECC3AA2C6646}" destId="{C7F889DD-3F8F-6F47-A719-E11813B5CA7F}" srcOrd="4" destOrd="0" presId="urn:microsoft.com/office/officeart/2005/8/layout/vList5"/>
    <dgm:cxn modelId="{94E104A7-E3BE-3646-95C7-CE4816A08447}" type="presParOf" srcId="{C7F889DD-3F8F-6F47-A719-E11813B5CA7F}" destId="{5BEE3D75-39E8-8145-B6B4-C5D7E7B9747F}" srcOrd="0" destOrd="0" presId="urn:microsoft.com/office/officeart/2005/8/layout/vList5"/>
    <dgm:cxn modelId="{3C644527-0636-B94E-BCA0-196D6A35F89D}" type="presParOf" srcId="{C7F889DD-3F8F-6F47-A719-E11813B5CA7F}" destId="{0814C97A-71B0-B449-9DE3-12D77B8E98C9}" srcOrd="1" destOrd="0" presId="urn:microsoft.com/office/officeart/2005/8/layout/vList5"/>
    <dgm:cxn modelId="{5A961772-24D2-6A49-869D-888D694EE106}" type="presParOf" srcId="{E78FA701-5C75-1847-A69C-ECC3AA2C6646}" destId="{D735A703-C860-9245-8223-25C080A2C849}" srcOrd="5" destOrd="0" presId="urn:microsoft.com/office/officeart/2005/8/layout/vList5"/>
    <dgm:cxn modelId="{1A130B66-9BB6-5946-8428-7FEA423B4CD6}" type="presParOf" srcId="{E78FA701-5C75-1847-A69C-ECC3AA2C6646}" destId="{308A3460-8C55-2C46-9CB1-3C6E4D9EC093}" srcOrd="6" destOrd="0" presId="urn:microsoft.com/office/officeart/2005/8/layout/vList5"/>
    <dgm:cxn modelId="{FD99EC82-AA02-1E4E-9D45-6AC8D4BB1C44}" type="presParOf" srcId="{308A3460-8C55-2C46-9CB1-3C6E4D9EC093}" destId="{DF738490-46F3-8E4F-9EB3-40E76963EB44}" srcOrd="0" destOrd="0" presId="urn:microsoft.com/office/officeart/2005/8/layout/vList5"/>
    <dgm:cxn modelId="{3160050F-FC73-B84F-AE00-0743EDCBE8E9}" type="presParOf" srcId="{308A3460-8C55-2C46-9CB1-3C6E4D9EC093}" destId="{61D3D479-3260-4B4C-ABBC-6154943C68E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269044-B335-4C59-AAA0-5B5C8D4F8C1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B122AD7-E4BF-4024-8E4D-D08514B529D5}">
      <dgm:prSet/>
      <dgm:spPr/>
      <dgm:t>
        <a:bodyPr/>
        <a:lstStyle/>
        <a:p>
          <a:pPr>
            <a:defRPr b="1"/>
          </a:pPr>
          <a:r>
            <a:rPr lang="en-US"/>
            <a:t>GNU Backgammon-based equity calculation</a:t>
          </a:r>
        </a:p>
      </dgm:t>
    </dgm:pt>
    <dgm:pt modelId="{EECD5424-6E61-4500-8C7C-BC8D2B44E6F8}" type="parTrans" cxnId="{1B5302C8-1349-4D78-B5AF-DD754D33EE3F}">
      <dgm:prSet/>
      <dgm:spPr/>
      <dgm:t>
        <a:bodyPr/>
        <a:lstStyle/>
        <a:p>
          <a:endParaRPr lang="en-US"/>
        </a:p>
      </dgm:t>
    </dgm:pt>
    <dgm:pt modelId="{203D39DF-D6E3-4865-B362-816B020DD4D8}" type="sibTrans" cxnId="{1B5302C8-1349-4D78-B5AF-DD754D33EE3F}">
      <dgm:prSet/>
      <dgm:spPr/>
      <dgm:t>
        <a:bodyPr/>
        <a:lstStyle/>
        <a:p>
          <a:endParaRPr lang="en-US"/>
        </a:p>
      </dgm:t>
    </dgm:pt>
    <dgm:pt modelId="{F439F172-6EDB-422A-B5F4-D9A896EB2943}">
      <dgm:prSet/>
      <dgm:spPr/>
      <dgm:t>
        <a:bodyPr/>
        <a:lstStyle/>
        <a:p>
          <a:pPr>
            <a:defRPr b="1"/>
          </a:pPr>
          <a:r>
            <a:rPr lang="en-US"/>
            <a:t>Currently implemented “basic” doubling strategy:</a:t>
          </a:r>
        </a:p>
      </dgm:t>
    </dgm:pt>
    <dgm:pt modelId="{D2E1D37C-EE5B-4670-A90C-F401A8B7B660}" type="parTrans" cxnId="{0E31912B-DFB6-428D-A7A9-A01026BFE307}">
      <dgm:prSet/>
      <dgm:spPr/>
      <dgm:t>
        <a:bodyPr/>
        <a:lstStyle/>
        <a:p>
          <a:endParaRPr lang="en-US"/>
        </a:p>
      </dgm:t>
    </dgm:pt>
    <dgm:pt modelId="{6526A880-ECCA-4E40-9F46-406182F6C9E0}" type="sibTrans" cxnId="{0E31912B-DFB6-428D-A7A9-A01026BFE307}">
      <dgm:prSet/>
      <dgm:spPr/>
      <dgm:t>
        <a:bodyPr/>
        <a:lstStyle/>
        <a:p>
          <a:endParaRPr lang="en-US"/>
        </a:p>
      </dgm:t>
    </dgm:pt>
    <dgm:pt modelId="{6521CA76-0E98-42E2-9986-F336CC18334D}">
      <dgm:prSet/>
      <dgm:spPr/>
      <dgm:t>
        <a:bodyPr/>
        <a:lstStyle/>
        <a:p>
          <a:r>
            <a:rPr lang="en-US"/>
            <a:t>Player doubles if equity &gt; 0.5, drops if equity &lt; -0.5</a:t>
          </a:r>
        </a:p>
      </dgm:t>
    </dgm:pt>
    <dgm:pt modelId="{56041FC7-561F-4DC7-9784-8C0AF02192B4}" type="parTrans" cxnId="{F01A7664-7532-40E7-908D-837002CBFC51}">
      <dgm:prSet/>
      <dgm:spPr/>
      <dgm:t>
        <a:bodyPr/>
        <a:lstStyle/>
        <a:p>
          <a:endParaRPr lang="en-US"/>
        </a:p>
      </dgm:t>
    </dgm:pt>
    <dgm:pt modelId="{3F6F4636-ED03-45A4-8A9A-284246A17EEA}" type="sibTrans" cxnId="{F01A7664-7532-40E7-908D-837002CBFC51}">
      <dgm:prSet/>
      <dgm:spPr/>
      <dgm:t>
        <a:bodyPr/>
        <a:lstStyle/>
        <a:p>
          <a:endParaRPr lang="en-US"/>
        </a:p>
      </dgm:t>
    </dgm:pt>
    <dgm:pt modelId="{80A0792C-3D6E-4D09-BA14-3E8090D882FF}">
      <dgm:prSet/>
      <dgm:spPr/>
      <dgm:t>
        <a:bodyPr/>
        <a:lstStyle/>
        <a:p>
          <a:pPr>
            <a:defRPr b="1"/>
          </a:pPr>
          <a:r>
            <a:rPr lang="en-US"/>
            <a:t>Adaptive agent will use more sophisticated doubling strategy based on Keeler and Spencer’s algorithm</a:t>
          </a:r>
        </a:p>
      </dgm:t>
    </dgm:pt>
    <dgm:pt modelId="{DFC83150-B54D-495D-9E3E-DF9993BA33F8}" type="parTrans" cxnId="{E1C7FB39-983E-4C85-9707-F93548B0F0D6}">
      <dgm:prSet/>
      <dgm:spPr/>
      <dgm:t>
        <a:bodyPr/>
        <a:lstStyle/>
        <a:p>
          <a:endParaRPr lang="en-US"/>
        </a:p>
      </dgm:t>
    </dgm:pt>
    <dgm:pt modelId="{759B5DB9-440C-4201-9458-D674C5D206F2}" type="sibTrans" cxnId="{E1C7FB39-983E-4C85-9707-F93548B0F0D6}">
      <dgm:prSet/>
      <dgm:spPr/>
      <dgm:t>
        <a:bodyPr/>
        <a:lstStyle/>
        <a:p>
          <a:endParaRPr lang="en-US"/>
        </a:p>
      </dgm:t>
    </dgm:pt>
    <dgm:pt modelId="{F7A41CF7-D1E2-4F1C-BF06-305EDEA6BC5C}">
      <dgm:prSet/>
      <dgm:spPr/>
      <dgm:t>
        <a:bodyPr/>
        <a:lstStyle/>
        <a:p>
          <a:pPr>
            <a:defRPr b="1"/>
          </a:pPr>
          <a:r>
            <a:rPr lang="en-US"/>
            <a:t>Other advanced models will use neural networks</a:t>
          </a:r>
        </a:p>
      </dgm:t>
    </dgm:pt>
    <dgm:pt modelId="{238E5B3C-6C82-4E70-955A-98BE11890B58}" type="parTrans" cxnId="{7C2D4EF7-51FF-440B-B2E9-7D9086492B41}">
      <dgm:prSet/>
      <dgm:spPr/>
      <dgm:t>
        <a:bodyPr/>
        <a:lstStyle/>
        <a:p>
          <a:endParaRPr lang="en-US"/>
        </a:p>
      </dgm:t>
    </dgm:pt>
    <dgm:pt modelId="{E5DE10CD-21C1-4A6E-BA7E-46D5EB901CD8}" type="sibTrans" cxnId="{7C2D4EF7-51FF-440B-B2E9-7D9086492B41}">
      <dgm:prSet/>
      <dgm:spPr/>
      <dgm:t>
        <a:bodyPr/>
        <a:lstStyle/>
        <a:p>
          <a:endParaRPr lang="en-US"/>
        </a:p>
      </dgm:t>
    </dgm:pt>
    <dgm:pt modelId="{4C98A53D-5728-4375-BB95-585742FA7DD7}" type="pres">
      <dgm:prSet presAssocID="{32269044-B335-4C59-AAA0-5B5C8D4F8C12}" presName="root" presStyleCnt="0">
        <dgm:presLayoutVars>
          <dgm:dir/>
          <dgm:resizeHandles val="exact"/>
        </dgm:presLayoutVars>
      </dgm:prSet>
      <dgm:spPr/>
    </dgm:pt>
    <dgm:pt modelId="{9B77A865-7480-4519-8E93-4F7B84B7BB80}" type="pres">
      <dgm:prSet presAssocID="{8B122AD7-E4BF-4024-8E4D-D08514B529D5}" presName="compNode" presStyleCnt="0"/>
      <dgm:spPr/>
    </dgm:pt>
    <dgm:pt modelId="{D8E41086-632B-4590-8784-B9054372E72C}" type="pres">
      <dgm:prSet presAssocID="{8B122AD7-E4BF-4024-8E4D-D08514B52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og"/>
        </a:ext>
      </dgm:extLst>
    </dgm:pt>
    <dgm:pt modelId="{28E2442F-F6F5-451E-891E-2410CBEEF83B}" type="pres">
      <dgm:prSet presAssocID="{8B122AD7-E4BF-4024-8E4D-D08514B529D5}" presName="iconSpace" presStyleCnt="0"/>
      <dgm:spPr/>
    </dgm:pt>
    <dgm:pt modelId="{CC3DF1E3-1C05-4723-BE26-85E370184988}" type="pres">
      <dgm:prSet presAssocID="{8B122AD7-E4BF-4024-8E4D-D08514B529D5}" presName="parTx" presStyleLbl="revTx" presStyleIdx="0" presStyleCnt="8">
        <dgm:presLayoutVars>
          <dgm:chMax val="0"/>
          <dgm:chPref val="0"/>
        </dgm:presLayoutVars>
      </dgm:prSet>
      <dgm:spPr/>
    </dgm:pt>
    <dgm:pt modelId="{473C48D9-0523-4E88-AA0F-49E73030690C}" type="pres">
      <dgm:prSet presAssocID="{8B122AD7-E4BF-4024-8E4D-D08514B529D5}" presName="txSpace" presStyleCnt="0"/>
      <dgm:spPr/>
    </dgm:pt>
    <dgm:pt modelId="{C15824C5-43C6-4600-B4FB-8BFDAD729145}" type="pres">
      <dgm:prSet presAssocID="{8B122AD7-E4BF-4024-8E4D-D08514B529D5}" presName="desTx" presStyleLbl="revTx" presStyleIdx="1" presStyleCnt="8">
        <dgm:presLayoutVars/>
      </dgm:prSet>
      <dgm:spPr/>
    </dgm:pt>
    <dgm:pt modelId="{C577E7B3-2505-4B11-BA95-3FAC857C4A95}" type="pres">
      <dgm:prSet presAssocID="{203D39DF-D6E3-4865-B362-816B020DD4D8}" presName="sibTrans" presStyleCnt="0"/>
      <dgm:spPr/>
    </dgm:pt>
    <dgm:pt modelId="{78B87453-9D0C-4383-994F-1428A2046341}" type="pres">
      <dgm:prSet presAssocID="{F439F172-6EDB-422A-B5F4-D9A896EB2943}" presName="compNode" presStyleCnt="0"/>
      <dgm:spPr/>
    </dgm:pt>
    <dgm:pt modelId="{CCBD7A54-D4AE-46A3-8477-8D4CEC8C42C1}" type="pres">
      <dgm:prSet presAssocID="{F439F172-6EDB-422A-B5F4-D9A896EB29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4F739C67-0FB1-47CE-85D2-04E390A7661C}" type="pres">
      <dgm:prSet presAssocID="{F439F172-6EDB-422A-B5F4-D9A896EB2943}" presName="iconSpace" presStyleCnt="0"/>
      <dgm:spPr/>
    </dgm:pt>
    <dgm:pt modelId="{8ACB5E9E-4ECE-453B-BFC2-31D08FA9272F}" type="pres">
      <dgm:prSet presAssocID="{F439F172-6EDB-422A-B5F4-D9A896EB2943}" presName="parTx" presStyleLbl="revTx" presStyleIdx="2" presStyleCnt="8">
        <dgm:presLayoutVars>
          <dgm:chMax val="0"/>
          <dgm:chPref val="0"/>
        </dgm:presLayoutVars>
      </dgm:prSet>
      <dgm:spPr/>
    </dgm:pt>
    <dgm:pt modelId="{C07A48B3-D59E-4071-963A-EA24552A3CCB}" type="pres">
      <dgm:prSet presAssocID="{F439F172-6EDB-422A-B5F4-D9A896EB2943}" presName="txSpace" presStyleCnt="0"/>
      <dgm:spPr/>
    </dgm:pt>
    <dgm:pt modelId="{F3725841-A9F7-4BB1-BC0D-47947C6F1158}" type="pres">
      <dgm:prSet presAssocID="{F439F172-6EDB-422A-B5F4-D9A896EB2943}" presName="desTx" presStyleLbl="revTx" presStyleIdx="3" presStyleCnt="8">
        <dgm:presLayoutVars/>
      </dgm:prSet>
      <dgm:spPr/>
    </dgm:pt>
    <dgm:pt modelId="{600C1A06-C60B-4A61-A053-D89989AC0962}" type="pres">
      <dgm:prSet presAssocID="{6526A880-ECCA-4E40-9F46-406182F6C9E0}" presName="sibTrans" presStyleCnt="0"/>
      <dgm:spPr/>
    </dgm:pt>
    <dgm:pt modelId="{42B69699-5FC5-4A2E-92A2-ED7283CBDC8F}" type="pres">
      <dgm:prSet presAssocID="{80A0792C-3D6E-4D09-BA14-3E8090D882FF}" presName="compNode" presStyleCnt="0"/>
      <dgm:spPr/>
    </dgm:pt>
    <dgm:pt modelId="{15B1A9B5-C22A-41A9-87B0-1AD5EE78CE37}" type="pres">
      <dgm:prSet presAssocID="{80A0792C-3D6E-4D09-BA14-3E8090D882F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D04E4D9-8C2D-46E7-92CD-87A5D981C636}" type="pres">
      <dgm:prSet presAssocID="{80A0792C-3D6E-4D09-BA14-3E8090D882FF}" presName="iconSpace" presStyleCnt="0"/>
      <dgm:spPr/>
    </dgm:pt>
    <dgm:pt modelId="{F617D9EB-B5C8-412D-A249-24F726A20F83}" type="pres">
      <dgm:prSet presAssocID="{80A0792C-3D6E-4D09-BA14-3E8090D882FF}" presName="parTx" presStyleLbl="revTx" presStyleIdx="4" presStyleCnt="8">
        <dgm:presLayoutVars>
          <dgm:chMax val="0"/>
          <dgm:chPref val="0"/>
        </dgm:presLayoutVars>
      </dgm:prSet>
      <dgm:spPr/>
    </dgm:pt>
    <dgm:pt modelId="{E19F792D-DAF2-46D4-82A0-792D59C1FB49}" type="pres">
      <dgm:prSet presAssocID="{80A0792C-3D6E-4D09-BA14-3E8090D882FF}" presName="txSpace" presStyleCnt="0"/>
      <dgm:spPr/>
    </dgm:pt>
    <dgm:pt modelId="{0EEF42CD-0CD3-42D6-866C-D9F3E769AA42}" type="pres">
      <dgm:prSet presAssocID="{80A0792C-3D6E-4D09-BA14-3E8090D882FF}" presName="desTx" presStyleLbl="revTx" presStyleIdx="5" presStyleCnt="8">
        <dgm:presLayoutVars/>
      </dgm:prSet>
      <dgm:spPr/>
    </dgm:pt>
    <dgm:pt modelId="{6B6F01CF-1546-4365-AAD3-19AF2630EB9D}" type="pres">
      <dgm:prSet presAssocID="{759B5DB9-440C-4201-9458-D674C5D206F2}" presName="sibTrans" presStyleCnt="0"/>
      <dgm:spPr/>
    </dgm:pt>
    <dgm:pt modelId="{D270AAAF-FCEB-410D-9E85-DDC5D5919B46}" type="pres">
      <dgm:prSet presAssocID="{F7A41CF7-D1E2-4F1C-BF06-305EDEA6BC5C}" presName="compNode" presStyleCnt="0"/>
      <dgm:spPr/>
    </dgm:pt>
    <dgm:pt modelId="{0BA7970B-3709-4AEA-A51F-4D0B4E68E430}" type="pres">
      <dgm:prSet presAssocID="{F7A41CF7-D1E2-4F1C-BF06-305EDEA6BC5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ED13FC3-DA0C-475F-8B8B-DBCC39D0E8A1}" type="pres">
      <dgm:prSet presAssocID="{F7A41CF7-D1E2-4F1C-BF06-305EDEA6BC5C}" presName="iconSpace" presStyleCnt="0"/>
      <dgm:spPr/>
    </dgm:pt>
    <dgm:pt modelId="{13B1336E-3817-45A1-8315-E4D5B1A55545}" type="pres">
      <dgm:prSet presAssocID="{F7A41CF7-D1E2-4F1C-BF06-305EDEA6BC5C}" presName="parTx" presStyleLbl="revTx" presStyleIdx="6" presStyleCnt="8">
        <dgm:presLayoutVars>
          <dgm:chMax val="0"/>
          <dgm:chPref val="0"/>
        </dgm:presLayoutVars>
      </dgm:prSet>
      <dgm:spPr/>
    </dgm:pt>
    <dgm:pt modelId="{6EC46540-1FEA-40A5-A835-ABBB1FFC3BC1}" type="pres">
      <dgm:prSet presAssocID="{F7A41CF7-D1E2-4F1C-BF06-305EDEA6BC5C}" presName="txSpace" presStyleCnt="0"/>
      <dgm:spPr/>
    </dgm:pt>
    <dgm:pt modelId="{2955536C-3874-4A8D-B31D-CFC15DDDCE20}" type="pres">
      <dgm:prSet presAssocID="{F7A41CF7-D1E2-4F1C-BF06-305EDEA6BC5C}" presName="desTx" presStyleLbl="revTx" presStyleIdx="7" presStyleCnt="8">
        <dgm:presLayoutVars/>
      </dgm:prSet>
      <dgm:spPr/>
    </dgm:pt>
  </dgm:ptLst>
  <dgm:cxnLst>
    <dgm:cxn modelId="{5A321E14-15C8-4AA1-AE13-B3CD7CA1FDBD}" type="presOf" srcId="{F439F172-6EDB-422A-B5F4-D9A896EB2943}" destId="{8ACB5E9E-4ECE-453B-BFC2-31D08FA9272F}" srcOrd="0" destOrd="0" presId="urn:microsoft.com/office/officeart/2018/2/layout/IconLabelDescriptionList"/>
    <dgm:cxn modelId="{4BCBD728-2D94-4D09-B420-3ED296978231}" type="presOf" srcId="{6521CA76-0E98-42E2-9986-F336CC18334D}" destId="{F3725841-A9F7-4BB1-BC0D-47947C6F1158}" srcOrd="0" destOrd="0" presId="urn:microsoft.com/office/officeart/2018/2/layout/IconLabelDescriptionList"/>
    <dgm:cxn modelId="{0E31912B-DFB6-428D-A7A9-A01026BFE307}" srcId="{32269044-B335-4C59-AAA0-5B5C8D4F8C12}" destId="{F439F172-6EDB-422A-B5F4-D9A896EB2943}" srcOrd="1" destOrd="0" parTransId="{D2E1D37C-EE5B-4670-A90C-F401A8B7B660}" sibTransId="{6526A880-ECCA-4E40-9F46-406182F6C9E0}"/>
    <dgm:cxn modelId="{E1C7FB39-983E-4C85-9707-F93548B0F0D6}" srcId="{32269044-B335-4C59-AAA0-5B5C8D4F8C12}" destId="{80A0792C-3D6E-4D09-BA14-3E8090D882FF}" srcOrd="2" destOrd="0" parTransId="{DFC83150-B54D-495D-9E3E-DF9993BA33F8}" sibTransId="{759B5DB9-440C-4201-9458-D674C5D206F2}"/>
    <dgm:cxn modelId="{E7ACAB63-A0AB-47E9-BC32-2CA897AC7DF4}" type="presOf" srcId="{8B122AD7-E4BF-4024-8E4D-D08514B529D5}" destId="{CC3DF1E3-1C05-4723-BE26-85E370184988}" srcOrd="0" destOrd="0" presId="urn:microsoft.com/office/officeart/2018/2/layout/IconLabelDescriptionList"/>
    <dgm:cxn modelId="{5CFCDF63-14E9-428F-B56E-7A2A7CD12DF4}" type="presOf" srcId="{32269044-B335-4C59-AAA0-5B5C8D4F8C12}" destId="{4C98A53D-5728-4375-BB95-585742FA7DD7}" srcOrd="0" destOrd="0" presId="urn:microsoft.com/office/officeart/2018/2/layout/IconLabelDescriptionList"/>
    <dgm:cxn modelId="{F01A7664-7532-40E7-908D-837002CBFC51}" srcId="{F439F172-6EDB-422A-B5F4-D9A896EB2943}" destId="{6521CA76-0E98-42E2-9986-F336CC18334D}" srcOrd="0" destOrd="0" parTransId="{56041FC7-561F-4DC7-9784-8C0AF02192B4}" sibTransId="{3F6F4636-ED03-45A4-8A9A-284246A17EEA}"/>
    <dgm:cxn modelId="{23AD2D72-E1AA-42EB-A1CA-5878F34E3814}" type="presOf" srcId="{F7A41CF7-D1E2-4F1C-BF06-305EDEA6BC5C}" destId="{13B1336E-3817-45A1-8315-E4D5B1A55545}" srcOrd="0" destOrd="0" presId="urn:microsoft.com/office/officeart/2018/2/layout/IconLabelDescriptionList"/>
    <dgm:cxn modelId="{1B5302C8-1349-4D78-B5AF-DD754D33EE3F}" srcId="{32269044-B335-4C59-AAA0-5B5C8D4F8C12}" destId="{8B122AD7-E4BF-4024-8E4D-D08514B529D5}" srcOrd="0" destOrd="0" parTransId="{EECD5424-6E61-4500-8C7C-BC8D2B44E6F8}" sibTransId="{203D39DF-D6E3-4865-B362-816B020DD4D8}"/>
    <dgm:cxn modelId="{6872FAD3-C307-42C4-A82F-0704694160A9}" type="presOf" srcId="{80A0792C-3D6E-4D09-BA14-3E8090D882FF}" destId="{F617D9EB-B5C8-412D-A249-24F726A20F83}" srcOrd="0" destOrd="0" presId="urn:microsoft.com/office/officeart/2018/2/layout/IconLabelDescriptionList"/>
    <dgm:cxn modelId="{7C2D4EF7-51FF-440B-B2E9-7D9086492B41}" srcId="{32269044-B335-4C59-AAA0-5B5C8D4F8C12}" destId="{F7A41CF7-D1E2-4F1C-BF06-305EDEA6BC5C}" srcOrd="3" destOrd="0" parTransId="{238E5B3C-6C82-4E70-955A-98BE11890B58}" sibTransId="{E5DE10CD-21C1-4A6E-BA7E-46D5EB901CD8}"/>
    <dgm:cxn modelId="{3D6AB6F7-C961-497A-BD55-52815EBEB66A}" type="presParOf" srcId="{4C98A53D-5728-4375-BB95-585742FA7DD7}" destId="{9B77A865-7480-4519-8E93-4F7B84B7BB80}" srcOrd="0" destOrd="0" presId="urn:microsoft.com/office/officeart/2018/2/layout/IconLabelDescriptionList"/>
    <dgm:cxn modelId="{50B5FDE8-BD10-48DC-9378-AB163679CB78}" type="presParOf" srcId="{9B77A865-7480-4519-8E93-4F7B84B7BB80}" destId="{D8E41086-632B-4590-8784-B9054372E72C}" srcOrd="0" destOrd="0" presId="urn:microsoft.com/office/officeart/2018/2/layout/IconLabelDescriptionList"/>
    <dgm:cxn modelId="{6BB0F9B6-9BEF-4308-9C46-D4BA6F920853}" type="presParOf" srcId="{9B77A865-7480-4519-8E93-4F7B84B7BB80}" destId="{28E2442F-F6F5-451E-891E-2410CBEEF83B}" srcOrd="1" destOrd="0" presId="urn:microsoft.com/office/officeart/2018/2/layout/IconLabelDescriptionList"/>
    <dgm:cxn modelId="{76C72A9A-0F54-4809-A0F2-EE5AFC4CFD45}" type="presParOf" srcId="{9B77A865-7480-4519-8E93-4F7B84B7BB80}" destId="{CC3DF1E3-1C05-4723-BE26-85E370184988}" srcOrd="2" destOrd="0" presId="urn:microsoft.com/office/officeart/2018/2/layout/IconLabelDescriptionList"/>
    <dgm:cxn modelId="{135DF110-3A12-43B0-AD7D-BFF76348930B}" type="presParOf" srcId="{9B77A865-7480-4519-8E93-4F7B84B7BB80}" destId="{473C48D9-0523-4E88-AA0F-49E73030690C}" srcOrd="3" destOrd="0" presId="urn:microsoft.com/office/officeart/2018/2/layout/IconLabelDescriptionList"/>
    <dgm:cxn modelId="{E945A5E1-BB08-4B34-90B5-574C641F3A01}" type="presParOf" srcId="{9B77A865-7480-4519-8E93-4F7B84B7BB80}" destId="{C15824C5-43C6-4600-B4FB-8BFDAD729145}" srcOrd="4" destOrd="0" presId="urn:microsoft.com/office/officeart/2018/2/layout/IconLabelDescriptionList"/>
    <dgm:cxn modelId="{272EFC08-E1F2-4EEC-89E5-D90F8778F0D3}" type="presParOf" srcId="{4C98A53D-5728-4375-BB95-585742FA7DD7}" destId="{C577E7B3-2505-4B11-BA95-3FAC857C4A95}" srcOrd="1" destOrd="0" presId="urn:microsoft.com/office/officeart/2018/2/layout/IconLabelDescriptionList"/>
    <dgm:cxn modelId="{52460CF7-CC6B-4C4A-88BC-0EC3C5261129}" type="presParOf" srcId="{4C98A53D-5728-4375-BB95-585742FA7DD7}" destId="{78B87453-9D0C-4383-994F-1428A2046341}" srcOrd="2" destOrd="0" presId="urn:microsoft.com/office/officeart/2018/2/layout/IconLabelDescriptionList"/>
    <dgm:cxn modelId="{2C407D25-0D57-4AD3-84C7-BD10E1D10679}" type="presParOf" srcId="{78B87453-9D0C-4383-994F-1428A2046341}" destId="{CCBD7A54-D4AE-46A3-8477-8D4CEC8C42C1}" srcOrd="0" destOrd="0" presId="urn:microsoft.com/office/officeart/2018/2/layout/IconLabelDescriptionList"/>
    <dgm:cxn modelId="{5420ECBD-D6A0-4AA6-ACF2-7D4D4DFFDC73}" type="presParOf" srcId="{78B87453-9D0C-4383-994F-1428A2046341}" destId="{4F739C67-0FB1-47CE-85D2-04E390A7661C}" srcOrd="1" destOrd="0" presId="urn:microsoft.com/office/officeart/2018/2/layout/IconLabelDescriptionList"/>
    <dgm:cxn modelId="{8D1BC284-C3F1-4E75-9F9E-4E6C486E4B62}" type="presParOf" srcId="{78B87453-9D0C-4383-994F-1428A2046341}" destId="{8ACB5E9E-4ECE-453B-BFC2-31D08FA9272F}" srcOrd="2" destOrd="0" presId="urn:microsoft.com/office/officeart/2018/2/layout/IconLabelDescriptionList"/>
    <dgm:cxn modelId="{F1BE0D53-2FD8-4F29-9CBD-3AE0FEC01320}" type="presParOf" srcId="{78B87453-9D0C-4383-994F-1428A2046341}" destId="{C07A48B3-D59E-4071-963A-EA24552A3CCB}" srcOrd="3" destOrd="0" presId="urn:microsoft.com/office/officeart/2018/2/layout/IconLabelDescriptionList"/>
    <dgm:cxn modelId="{E5148636-B510-4C3C-B966-B851434D814A}" type="presParOf" srcId="{78B87453-9D0C-4383-994F-1428A2046341}" destId="{F3725841-A9F7-4BB1-BC0D-47947C6F1158}" srcOrd="4" destOrd="0" presId="urn:microsoft.com/office/officeart/2018/2/layout/IconLabelDescriptionList"/>
    <dgm:cxn modelId="{CEAD8EC1-AA84-4376-9433-957468C55B22}" type="presParOf" srcId="{4C98A53D-5728-4375-BB95-585742FA7DD7}" destId="{600C1A06-C60B-4A61-A053-D89989AC0962}" srcOrd="3" destOrd="0" presId="urn:microsoft.com/office/officeart/2018/2/layout/IconLabelDescriptionList"/>
    <dgm:cxn modelId="{AF7B3147-09A0-4AA3-A975-4F53BE2B0699}" type="presParOf" srcId="{4C98A53D-5728-4375-BB95-585742FA7DD7}" destId="{42B69699-5FC5-4A2E-92A2-ED7283CBDC8F}" srcOrd="4" destOrd="0" presId="urn:microsoft.com/office/officeart/2018/2/layout/IconLabelDescriptionList"/>
    <dgm:cxn modelId="{9A70BB3E-89C2-43B0-AE6E-DD0B37B20B5D}" type="presParOf" srcId="{42B69699-5FC5-4A2E-92A2-ED7283CBDC8F}" destId="{15B1A9B5-C22A-41A9-87B0-1AD5EE78CE37}" srcOrd="0" destOrd="0" presId="urn:microsoft.com/office/officeart/2018/2/layout/IconLabelDescriptionList"/>
    <dgm:cxn modelId="{C756CFBA-CEF7-46E2-AEBA-570A823CF130}" type="presParOf" srcId="{42B69699-5FC5-4A2E-92A2-ED7283CBDC8F}" destId="{CD04E4D9-8C2D-46E7-92CD-87A5D981C636}" srcOrd="1" destOrd="0" presId="urn:microsoft.com/office/officeart/2018/2/layout/IconLabelDescriptionList"/>
    <dgm:cxn modelId="{668A9229-A0D7-47F9-9CE6-AB74D0740785}" type="presParOf" srcId="{42B69699-5FC5-4A2E-92A2-ED7283CBDC8F}" destId="{F617D9EB-B5C8-412D-A249-24F726A20F83}" srcOrd="2" destOrd="0" presId="urn:microsoft.com/office/officeart/2018/2/layout/IconLabelDescriptionList"/>
    <dgm:cxn modelId="{8616336A-2778-4886-85AC-8CB900AAAD2A}" type="presParOf" srcId="{42B69699-5FC5-4A2E-92A2-ED7283CBDC8F}" destId="{E19F792D-DAF2-46D4-82A0-792D59C1FB49}" srcOrd="3" destOrd="0" presId="urn:microsoft.com/office/officeart/2018/2/layout/IconLabelDescriptionList"/>
    <dgm:cxn modelId="{5E384D50-D7CE-4E13-A1D2-C899D6590A42}" type="presParOf" srcId="{42B69699-5FC5-4A2E-92A2-ED7283CBDC8F}" destId="{0EEF42CD-0CD3-42D6-866C-D9F3E769AA42}" srcOrd="4" destOrd="0" presId="urn:microsoft.com/office/officeart/2018/2/layout/IconLabelDescriptionList"/>
    <dgm:cxn modelId="{8DA513D4-45A9-4AD0-98AE-17C168D86253}" type="presParOf" srcId="{4C98A53D-5728-4375-BB95-585742FA7DD7}" destId="{6B6F01CF-1546-4365-AAD3-19AF2630EB9D}" srcOrd="5" destOrd="0" presId="urn:microsoft.com/office/officeart/2018/2/layout/IconLabelDescriptionList"/>
    <dgm:cxn modelId="{BAB7FCC9-939E-4579-9DFA-8A6EBCFC9DD4}" type="presParOf" srcId="{4C98A53D-5728-4375-BB95-585742FA7DD7}" destId="{D270AAAF-FCEB-410D-9E85-DDC5D5919B46}" srcOrd="6" destOrd="0" presId="urn:microsoft.com/office/officeart/2018/2/layout/IconLabelDescriptionList"/>
    <dgm:cxn modelId="{EB9E18EC-E15E-48E3-A0B2-FC8031B8D590}" type="presParOf" srcId="{D270AAAF-FCEB-410D-9E85-DDC5D5919B46}" destId="{0BA7970B-3709-4AEA-A51F-4D0B4E68E430}" srcOrd="0" destOrd="0" presId="urn:microsoft.com/office/officeart/2018/2/layout/IconLabelDescriptionList"/>
    <dgm:cxn modelId="{C5FB65EE-F271-43BE-BE86-62A730A3AE68}" type="presParOf" srcId="{D270AAAF-FCEB-410D-9E85-DDC5D5919B46}" destId="{FED13FC3-DA0C-475F-8B8B-DBCC39D0E8A1}" srcOrd="1" destOrd="0" presId="urn:microsoft.com/office/officeart/2018/2/layout/IconLabelDescriptionList"/>
    <dgm:cxn modelId="{E38B0002-27D5-4A67-A1F9-CD8E5AA42811}" type="presParOf" srcId="{D270AAAF-FCEB-410D-9E85-DDC5D5919B46}" destId="{13B1336E-3817-45A1-8315-E4D5B1A55545}" srcOrd="2" destOrd="0" presId="urn:microsoft.com/office/officeart/2018/2/layout/IconLabelDescriptionList"/>
    <dgm:cxn modelId="{0EB053F9-E8AB-425F-9803-3709FB65EDD9}" type="presParOf" srcId="{D270AAAF-FCEB-410D-9E85-DDC5D5919B46}" destId="{6EC46540-1FEA-40A5-A835-ABBB1FFC3BC1}" srcOrd="3" destOrd="0" presId="urn:microsoft.com/office/officeart/2018/2/layout/IconLabelDescriptionList"/>
    <dgm:cxn modelId="{422B1096-0351-48DB-9944-6F9800295256}" type="presParOf" srcId="{D270AAAF-FCEB-410D-9E85-DDC5D5919B46}" destId="{2955536C-3874-4A8D-B31D-CFC15DDDCE2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6C9067-5255-4F54-B530-8C5710CDF52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5D27D2-6D26-4527-BCBF-B63D628C898D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vs Greedy across 5000 games</a:t>
          </a:r>
        </a:p>
      </dgm:t>
    </dgm:pt>
    <dgm:pt modelId="{05EF29E0-4253-4BED-BC62-66682CE6852A}" type="parTrans" cxnId="{35AB3E6E-1C2C-4191-9C75-D91377C61174}">
      <dgm:prSet/>
      <dgm:spPr/>
      <dgm:t>
        <a:bodyPr/>
        <a:lstStyle/>
        <a:p>
          <a:endParaRPr lang="en-US"/>
        </a:p>
      </dgm:t>
    </dgm:pt>
    <dgm:pt modelId="{45680D8F-3AC2-4ED3-AE42-F4EEAF6A498F}" type="sibTrans" cxnId="{35AB3E6E-1C2C-4191-9C75-D91377C61174}">
      <dgm:prSet/>
      <dgm:spPr/>
      <dgm:t>
        <a:bodyPr/>
        <a:lstStyle/>
        <a:p>
          <a:endParaRPr lang="en-US"/>
        </a:p>
      </dgm:t>
    </dgm:pt>
    <dgm:pt modelId="{E98E64BA-A057-4DA7-8B07-9ED4519364E8}">
      <dgm:prSet/>
      <dgm:spPr/>
      <dgm:t>
        <a:bodyPr/>
        <a:lstStyle/>
        <a:p>
          <a:r>
            <a:rPr lang="en-US" dirty="0"/>
            <a:t>2436-2574 wins. </a:t>
          </a:r>
        </a:p>
      </dgm:t>
    </dgm:pt>
    <dgm:pt modelId="{B808AD18-6CC9-47CF-B541-E15202D7514C}" type="parTrans" cxnId="{6DA384B9-1890-4439-9C0E-8465E540FD2A}">
      <dgm:prSet/>
      <dgm:spPr/>
      <dgm:t>
        <a:bodyPr/>
        <a:lstStyle/>
        <a:p>
          <a:endParaRPr lang="en-US"/>
        </a:p>
      </dgm:t>
    </dgm:pt>
    <dgm:pt modelId="{E22459E3-C561-4B99-8CA9-996DA4F0C7D1}" type="sibTrans" cxnId="{6DA384B9-1890-4439-9C0E-8465E540FD2A}">
      <dgm:prSet/>
      <dgm:spPr/>
      <dgm:t>
        <a:bodyPr/>
        <a:lstStyle/>
        <a:p>
          <a:endParaRPr lang="en-US"/>
        </a:p>
      </dgm:t>
    </dgm:pt>
    <dgm:pt modelId="{3C6B1B89-7EC6-4497-B6ED-F1817E66FE1A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vs Genetic across 1000 games</a:t>
          </a:r>
        </a:p>
      </dgm:t>
    </dgm:pt>
    <dgm:pt modelId="{92F2CBB9-4CEE-4462-9957-FD468828CA90}" type="parTrans" cxnId="{BB835307-B700-4571-AA9D-682776D66F63}">
      <dgm:prSet/>
      <dgm:spPr/>
      <dgm:t>
        <a:bodyPr/>
        <a:lstStyle/>
        <a:p>
          <a:endParaRPr lang="en-US"/>
        </a:p>
      </dgm:t>
    </dgm:pt>
    <dgm:pt modelId="{B925CC1F-70A4-4CCD-9867-7A9B0AA434C4}" type="sibTrans" cxnId="{BB835307-B700-4571-AA9D-682776D66F63}">
      <dgm:prSet/>
      <dgm:spPr/>
      <dgm:t>
        <a:bodyPr/>
        <a:lstStyle/>
        <a:p>
          <a:endParaRPr lang="en-US"/>
        </a:p>
      </dgm:t>
    </dgm:pt>
    <dgm:pt modelId="{D7DF7630-0377-4984-ACC9-1971E59514F1}">
      <dgm:prSet/>
      <dgm:spPr/>
      <dgm:t>
        <a:bodyPr/>
        <a:lstStyle/>
        <a:p>
          <a:r>
            <a:rPr lang="en-US" dirty="0"/>
            <a:t>431-569 wins</a:t>
          </a:r>
        </a:p>
      </dgm:t>
    </dgm:pt>
    <dgm:pt modelId="{6AD938FE-6D79-40F4-B028-D6439582C5EE}" type="parTrans" cxnId="{EB053CDC-6622-4CEC-92B3-15351D09EC86}">
      <dgm:prSet/>
      <dgm:spPr/>
      <dgm:t>
        <a:bodyPr/>
        <a:lstStyle/>
        <a:p>
          <a:endParaRPr lang="en-US"/>
        </a:p>
      </dgm:t>
    </dgm:pt>
    <dgm:pt modelId="{CA7B5595-7CD4-4E17-BFD8-E0D55E6AD077}" type="sibTrans" cxnId="{EB053CDC-6622-4CEC-92B3-15351D09EC86}">
      <dgm:prSet/>
      <dgm:spPr/>
      <dgm:t>
        <a:bodyPr/>
        <a:lstStyle/>
        <a:p>
          <a:endParaRPr lang="en-US"/>
        </a:p>
      </dgm:t>
    </dgm:pt>
    <dgm:pt modelId="{1047A293-7FFE-423C-A3B0-DBFF5AB251C5}">
      <dgm:prSet/>
      <dgm:spPr/>
      <dgm:t>
        <a:bodyPr/>
        <a:lstStyle/>
        <a:p>
          <a:r>
            <a:rPr lang="en-US" dirty="0"/>
            <a:t>Genetic vs Greedy across 10,000 games</a:t>
          </a:r>
        </a:p>
      </dgm:t>
    </dgm:pt>
    <dgm:pt modelId="{BFE5D20C-D6E2-4DCF-93E2-6C796FB7B7A5}" type="parTrans" cxnId="{5C98075C-168F-422A-9B15-AA266DC76CFB}">
      <dgm:prSet/>
      <dgm:spPr/>
      <dgm:t>
        <a:bodyPr/>
        <a:lstStyle/>
        <a:p>
          <a:endParaRPr lang="en-US"/>
        </a:p>
      </dgm:t>
    </dgm:pt>
    <dgm:pt modelId="{69D2B8FD-995E-47CE-985C-40622F90AE2B}" type="sibTrans" cxnId="{5C98075C-168F-422A-9B15-AA266DC76CFB}">
      <dgm:prSet/>
      <dgm:spPr/>
      <dgm:t>
        <a:bodyPr/>
        <a:lstStyle/>
        <a:p>
          <a:endParaRPr lang="en-US"/>
        </a:p>
      </dgm:t>
    </dgm:pt>
    <dgm:pt modelId="{4393063D-DFD8-4B73-A283-B790A068E7AD}">
      <dgm:prSet/>
      <dgm:spPr/>
      <dgm:t>
        <a:bodyPr/>
        <a:lstStyle/>
        <a:p>
          <a:r>
            <a:rPr lang="en-US" dirty="0"/>
            <a:t>5478-4522 wins</a:t>
          </a:r>
        </a:p>
      </dgm:t>
    </dgm:pt>
    <dgm:pt modelId="{3FA1082D-656A-4784-8D15-E8F52E0CC657}" type="parTrans" cxnId="{F593E932-6B5F-4028-BB67-14FDE8764E16}">
      <dgm:prSet/>
      <dgm:spPr/>
      <dgm:t>
        <a:bodyPr/>
        <a:lstStyle/>
        <a:p>
          <a:endParaRPr lang="en-US"/>
        </a:p>
      </dgm:t>
    </dgm:pt>
    <dgm:pt modelId="{A390EB6A-3343-4EB5-AF17-699705541B4E}" type="sibTrans" cxnId="{F593E932-6B5F-4028-BB67-14FDE8764E16}">
      <dgm:prSet/>
      <dgm:spPr/>
      <dgm:t>
        <a:bodyPr/>
        <a:lstStyle/>
        <a:p>
          <a:endParaRPr lang="en-US"/>
        </a:p>
      </dgm:t>
    </dgm:pt>
    <dgm:pt modelId="{B954E818-16AF-4E4D-B755-BC12C2F08206}">
      <dgm:prSet/>
      <dgm:spPr/>
      <dgm:t>
        <a:bodyPr/>
        <a:lstStyle/>
        <a:p>
          <a:r>
            <a:rPr lang="en-US" dirty="0"/>
            <a:t>3157-3898 final score</a:t>
          </a:r>
        </a:p>
      </dgm:t>
    </dgm:pt>
    <dgm:pt modelId="{926626A2-BF99-9E47-B2D5-8333A910CD96}" type="parTrans" cxnId="{42703646-3B77-6F42-A215-58BEC4B7DB4B}">
      <dgm:prSet/>
      <dgm:spPr/>
    </dgm:pt>
    <dgm:pt modelId="{5F850D3D-97D7-C348-9C48-D54FC2BC99C0}" type="sibTrans" cxnId="{42703646-3B77-6F42-A215-58BEC4B7DB4B}">
      <dgm:prSet/>
      <dgm:spPr/>
    </dgm:pt>
    <dgm:pt modelId="{446CC907-0CAF-BC42-AAC6-33F2B8F97D7E}">
      <dgm:prSet/>
      <dgm:spPr/>
      <dgm:t>
        <a:bodyPr/>
        <a:lstStyle/>
        <a:p>
          <a:r>
            <a:rPr lang="en-US" dirty="0"/>
            <a:t>567-898 final score</a:t>
          </a:r>
        </a:p>
      </dgm:t>
    </dgm:pt>
    <dgm:pt modelId="{06007527-F74B-F549-BF10-27B04FF4E49E}" type="parTrans" cxnId="{D1002228-4A86-DC4A-8053-B2D6AE62BE96}">
      <dgm:prSet/>
      <dgm:spPr/>
    </dgm:pt>
    <dgm:pt modelId="{F14EF36D-79CF-544E-86E9-C9C5937DBB83}" type="sibTrans" cxnId="{D1002228-4A86-DC4A-8053-B2D6AE62BE96}">
      <dgm:prSet/>
      <dgm:spPr/>
    </dgm:pt>
    <dgm:pt modelId="{6008D2D9-C3C6-4648-9C1E-B6597D720716}">
      <dgm:prSet/>
      <dgm:spPr/>
      <dgm:t>
        <a:bodyPr/>
        <a:lstStyle/>
        <a:p>
          <a:r>
            <a:rPr lang="en-US" dirty="0"/>
            <a:t>7401-6068 final score</a:t>
          </a:r>
        </a:p>
      </dgm:t>
    </dgm:pt>
    <dgm:pt modelId="{A21D8008-8721-D248-BF9D-6F563327BBEC}" type="parTrans" cxnId="{6F005331-69C0-B849-A13B-86DEC31D3950}">
      <dgm:prSet/>
      <dgm:spPr/>
    </dgm:pt>
    <dgm:pt modelId="{06349FA8-A0B3-F74F-AA85-72B966061569}" type="sibTrans" cxnId="{6F005331-69C0-B849-A13B-86DEC31D3950}">
      <dgm:prSet/>
      <dgm:spPr/>
    </dgm:pt>
    <dgm:pt modelId="{E22CD754-689F-D94A-8960-077DA34F4263}" type="pres">
      <dgm:prSet presAssocID="{246C9067-5255-4F54-B530-8C5710CDF520}" presName="Name0" presStyleCnt="0">
        <dgm:presLayoutVars>
          <dgm:dir/>
          <dgm:animLvl val="lvl"/>
          <dgm:resizeHandles val="exact"/>
        </dgm:presLayoutVars>
      </dgm:prSet>
      <dgm:spPr/>
    </dgm:pt>
    <dgm:pt modelId="{C34DEE0A-2B36-A949-A2ED-841E3D63921D}" type="pres">
      <dgm:prSet presAssocID="{7C5D27D2-6D26-4527-BCBF-B63D628C898D}" presName="composite" presStyleCnt="0"/>
      <dgm:spPr/>
    </dgm:pt>
    <dgm:pt modelId="{4931E29B-2B00-6448-9BCE-2C4C70A229DA}" type="pres">
      <dgm:prSet presAssocID="{7C5D27D2-6D26-4527-BCBF-B63D628C898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01556C4-BC41-1746-8288-02094D51C39A}" type="pres">
      <dgm:prSet presAssocID="{7C5D27D2-6D26-4527-BCBF-B63D628C898D}" presName="desTx" presStyleLbl="alignAccFollowNode1" presStyleIdx="0" presStyleCnt="3">
        <dgm:presLayoutVars>
          <dgm:bulletEnabled val="1"/>
        </dgm:presLayoutVars>
      </dgm:prSet>
      <dgm:spPr/>
    </dgm:pt>
    <dgm:pt modelId="{EE3911D0-6F72-2546-97B3-DAC2A168C1DF}" type="pres">
      <dgm:prSet presAssocID="{45680D8F-3AC2-4ED3-AE42-F4EEAF6A498F}" presName="space" presStyleCnt="0"/>
      <dgm:spPr/>
    </dgm:pt>
    <dgm:pt modelId="{B0926027-BA27-204C-BE02-9B40B52D7924}" type="pres">
      <dgm:prSet presAssocID="{3C6B1B89-7EC6-4497-B6ED-F1817E66FE1A}" presName="composite" presStyleCnt="0"/>
      <dgm:spPr/>
    </dgm:pt>
    <dgm:pt modelId="{FEE17166-B549-7E44-BA44-BCCD6B849ABF}" type="pres">
      <dgm:prSet presAssocID="{3C6B1B89-7EC6-4497-B6ED-F1817E66FE1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6848AFF-7980-FE49-9E91-F9CDC032756E}" type="pres">
      <dgm:prSet presAssocID="{3C6B1B89-7EC6-4497-B6ED-F1817E66FE1A}" presName="desTx" presStyleLbl="alignAccFollowNode1" presStyleIdx="1" presStyleCnt="3">
        <dgm:presLayoutVars>
          <dgm:bulletEnabled val="1"/>
        </dgm:presLayoutVars>
      </dgm:prSet>
      <dgm:spPr/>
    </dgm:pt>
    <dgm:pt modelId="{53F02846-01D6-E349-8303-C8C0457B9FD3}" type="pres">
      <dgm:prSet presAssocID="{B925CC1F-70A4-4CCD-9867-7A9B0AA434C4}" presName="space" presStyleCnt="0"/>
      <dgm:spPr/>
    </dgm:pt>
    <dgm:pt modelId="{3B795878-13B8-0147-B33A-4B6D76CF6206}" type="pres">
      <dgm:prSet presAssocID="{1047A293-7FFE-423C-A3B0-DBFF5AB251C5}" presName="composite" presStyleCnt="0"/>
      <dgm:spPr/>
    </dgm:pt>
    <dgm:pt modelId="{EF65F7DE-4647-CB4F-81FB-9434C5389EE0}" type="pres">
      <dgm:prSet presAssocID="{1047A293-7FFE-423C-A3B0-DBFF5AB251C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321A781-A40E-B74E-AFE6-9F67419B20A9}" type="pres">
      <dgm:prSet presAssocID="{1047A293-7FFE-423C-A3B0-DBFF5AB251C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B835307-B700-4571-AA9D-682776D66F63}" srcId="{246C9067-5255-4F54-B530-8C5710CDF520}" destId="{3C6B1B89-7EC6-4497-B6ED-F1817E66FE1A}" srcOrd="1" destOrd="0" parTransId="{92F2CBB9-4CEE-4462-9957-FD468828CA90}" sibTransId="{B925CC1F-70A4-4CCD-9867-7A9B0AA434C4}"/>
    <dgm:cxn modelId="{D6109E11-F7C7-CF4C-AAA6-90A25B9ED12F}" type="presOf" srcId="{446CC907-0CAF-BC42-AAC6-33F2B8F97D7E}" destId="{26848AFF-7980-FE49-9E91-F9CDC032756E}" srcOrd="0" destOrd="0" presId="urn:microsoft.com/office/officeart/2005/8/layout/hList1"/>
    <dgm:cxn modelId="{D1002228-4A86-DC4A-8053-B2D6AE62BE96}" srcId="{3C6B1B89-7EC6-4497-B6ED-F1817E66FE1A}" destId="{446CC907-0CAF-BC42-AAC6-33F2B8F97D7E}" srcOrd="0" destOrd="0" parTransId="{06007527-F74B-F549-BF10-27B04FF4E49E}" sibTransId="{F14EF36D-79CF-544E-86E9-C9C5937DBB83}"/>
    <dgm:cxn modelId="{6F005331-69C0-B849-A13B-86DEC31D3950}" srcId="{1047A293-7FFE-423C-A3B0-DBFF5AB251C5}" destId="{6008D2D9-C3C6-4648-9C1E-B6597D720716}" srcOrd="0" destOrd="0" parTransId="{A21D8008-8721-D248-BF9D-6F563327BBEC}" sibTransId="{06349FA8-A0B3-F74F-AA85-72B966061569}"/>
    <dgm:cxn modelId="{F593E932-6B5F-4028-BB67-14FDE8764E16}" srcId="{1047A293-7FFE-423C-A3B0-DBFF5AB251C5}" destId="{4393063D-DFD8-4B73-A283-B790A068E7AD}" srcOrd="1" destOrd="0" parTransId="{3FA1082D-656A-4784-8D15-E8F52E0CC657}" sibTransId="{A390EB6A-3343-4EB5-AF17-699705541B4E}"/>
    <dgm:cxn modelId="{42703646-3B77-6F42-A215-58BEC4B7DB4B}" srcId="{7C5D27D2-6D26-4527-BCBF-B63D628C898D}" destId="{B954E818-16AF-4E4D-B755-BC12C2F08206}" srcOrd="0" destOrd="0" parTransId="{926626A2-BF99-9E47-B2D5-8333A910CD96}" sibTransId="{5F850D3D-97D7-C348-9C48-D54FC2BC99C0}"/>
    <dgm:cxn modelId="{5C98075C-168F-422A-9B15-AA266DC76CFB}" srcId="{246C9067-5255-4F54-B530-8C5710CDF520}" destId="{1047A293-7FFE-423C-A3B0-DBFF5AB251C5}" srcOrd="2" destOrd="0" parTransId="{BFE5D20C-D6E2-4DCF-93E2-6C796FB7B7A5}" sibTransId="{69D2B8FD-995E-47CE-985C-40622F90AE2B}"/>
    <dgm:cxn modelId="{57A53A6C-6CD7-1C41-83B0-A7D2ED351A7D}" type="presOf" srcId="{246C9067-5255-4F54-B530-8C5710CDF520}" destId="{E22CD754-689F-D94A-8960-077DA34F4263}" srcOrd="0" destOrd="0" presId="urn:microsoft.com/office/officeart/2005/8/layout/hList1"/>
    <dgm:cxn modelId="{35AB3E6E-1C2C-4191-9C75-D91377C61174}" srcId="{246C9067-5255-4F54-B530-8C5710CDF520}" destId="{7C5D27D2-6D26-4527-BCBF-B63D628C898D}" srcOrd="0" destOrd="0" parTransId="{05EF29E0-4253-4BED-BC62-66682CE6852A}" sibTransId="{45680D8F-3AC2-4ED3-AE42-F4EEAF6A498F}"/>
    <dgm:cxn modelId="{F62D2F84-4509-864E-BC64-FA3882AC41B4}" type="presOf" srcId="{6008D2D9-C3C6-4648-9C1E-B6597D720716}" destId="{F321A781-A40E-B74E-AFE6-9F67419B20A9}" srcOrd="0" destOrd="0" presId="urn:microsoft.com/office/officeart/2005/8/layout/hList1"/>
    <dgm:cxn modelId="{6B477790-5A25-234F-8AAD-DA78AA0C3CB8}" type="presOf" srcId="{3C6B1B89-7EC6-4497-B6ED-F1817E66FE1A}" destId="{FEE17166-B549-7E44-BA44-BCCD6B849ABF}" srcOrd="0" destOrd="0" presId="urn:microsoft.com/office/officeart/2005/8/layout/hList1"/>
    <dgm:cxn modelId="{1E66DE95-5B1B-844B-A43A-A4D7D64C8A8B}" type="presOf" srcId="{D7DF7630-0377-4984-ACC9-1971E59514F1}" destId="{26848AFF-7980-FE49-9E91-F9CDC032756E}" srcOrd="0" destOrd="1" presId="urn:microsoft.com/office/officeart/2005/8/layout/hList1"/>
    <dgm:cxn modelId="{2086BFA7-EAD6-DA45-B4CB-85DC0A09F34A}" type="presOf" srcId="{1047A293-7FFE-423C-A3B0-DBFF5AB251C5}" destId="{EF65F7DE-4647-CB4F-81FB-9434C5389EE0}" srcOrd="0" destOrd="0" presId="urn:microsoft.com/office/officeart/2005/8/layout/hList1"/>
    <dgm:cxn modelId="{6DA384B9-1890-4439-9C0E-8465E540FD2A}" srcId="{7C5D27D2-6D26-4527-BCBF-B63D628C898D}" destId="{E98E64BA-A057-4DA7-8B07-9ED4519364E8}" srcOrd="1" destOrd="0" parTransId="{B808AD18-6CC9-47CF-B541-E15202D7514C}" sibTransId="{E22459E3-C561-4B99-8CA9-996DA4F0C7D1}"/>
    <dgm:cxn modelId="{2A1928BE-DE8B-D54E-A2E2-39023EDE58C6}" type="presOf" srcId="{7C5D27D2-6D26-4527-BCBF-B63D628C898D}" destId="{4931E29B-2B00-6448-9BCE-2C4C70A229DA}" srcOrd="0" destOrd="0" presId="urn:microsoft.com/office/officeart/2005/8/layout/hList1"/>
    <dgm:cxn modelId="{D04112C5-7D5C-2B46-9ED4-FA5288759150}" type="presOf" srcId="{E98E64BA-A057-4DA7-8B07-9ED4519364E8}" destId="{301556C4-BC41-1746-8288-02094D51C39A}" srcOrd="0" destOrd="1" presId="urn:microsoft.com/office/officeart/2005/8/layout/hList1"/>
    <dgm:cxn modelId="{E57899C5-5E61-0845-81F6-110DE4ABD93C}" type="presOf" srcId="{4393063D-DFD8-4B73-A283-B790A068E7AD}" destId="{F321A781-A40E-B74E-AFE6-9F67419B20A9}" srcOrd="0" destOrd="1" presId="urn:microsoft.com/office/officeart/2005/8/layout/hList1"/>
    <dgm:cxn modelId="{EB053CDC-6622-4CEC-92B3-15351D09EC86}" srcId="{3C6B1B89-7EC6-4497-B6ED-F1817E66FE1A}" destId="{D7DF7630-0377-4984-ACC9-1971E59514F1}" srcOrd="1" destOrd="0" parTransId="{6AD938FE-6D79-40F4-B028-D6439582C5EE}" sibTransId="{CA7B5595-7CD4-4E17-BFD8-E0D55E6AD077}"/>
    <dgm:cxn modelId="{758DDCF9-FB52-D34A-9A0C-C21B3894369E}" type="presOf" srcId="{B954E818-16AF-4E4D-B755-BC12C2F08206}" destId="{301556C4-BC41-1746-8288-02094D51C39A}" srcOrd="0" destOrd="0" presId="urn:microsoft.com/office/officeart/2005/8/layout/hList1"/>
    <dgm:cxn modelId="{475F44F2-7807-7544-9AD1-E4FEF804C847}" type="presParOf" srcId="{E22CD754-689F-D94A-8960-077DA34F4263}" destId="{C34DEE0A-2B36-A949-A2ED-841E3D63921D}" srcOrd="0" destOrd="0" presId="urn:microsoft.com/office/officeart/2005/8/layout/hList1"/>
    <dgm:cxn modelId="{2C747DDB-5B3E-C743-8759-F66F4054AED0}" type="presParOf" srcId="{C34DEE0A-2B36-A949-A2ED-841E3D63921D}" destId="{4931E29B-2B00-6448-9BCE-2C4C70A229DA}" srcOrd="0" destOrd="0" presId="urn:microsoft.com/office/officeart/2005/8/layout/hList1"/>
    <dgm:cxn modelId="{064D786C-47D7-9F44-A8D0-C208739DDC98}" type="presParOf" srcId="{C34DEE0A-2B36-A949-A2ED-841E3D63921D}" destId="{301556C4-BC41-1746-8288-02094D51C39A}" srcOrd="1" destOrd="0" presId="urn:microsoft.com/office/officeart/2005/8/layout/hList1"/>
    <dgm:cxn modelId="{6AC59C6B-6227-5B44-AF6E-2224193D89E0}" type="presParOf" srcId="{E22CD754-689F-D94A-8960-077DA34F4263}" destId="{EE3911D0-6F72-2546-97B3-DAC2A168C1DF}" srcOrd="1" destOrd="0" presId="urn:microsoft.com/office/officeart/2005/8/layout/hList1"/>
    <dgm:cxn modelId="{2C80D8CF-7B8C-E745-A9D9-0491F93ACBC1}" type="presParOf" srcId="{E22CD754-689F-D94A-8960-077DA34F4263}" destId="{B0926027-BA27-204C-BE02-9B40B52D7924}" srcOrd="2" destOrd="0" presId="urn:microsoft.com/office/officeart/2005/8/layout/hList1"/>
    <dgm:cxn modelId="{1B1E83CB-4ACD-F948-AF33-EAFACF886BE2}" type="presParOf" srcId="{B0926027-BA27-204C-BE02-9B40B52D7924}" destId="{FEE17166-B549-7E44-BA44-BCCD6B849ABF}" srcOrd="0" destOrd="0" presId="urn:microsoft.com/office/officeart/2005/8/layout/hList1"/>
    <dgm:cxn modelId="{2D98AA3B-03A4-DB46-9A4B-B59A6B3937F0}" type="presParOf" srcId="{B0926027-BA27-204C-BE02-9B40B52D7924}" destId="{26848AFF-7980-FE49-9E91-F9CDC032756E}" srcOrd="1" destOrd="0" presId="urn:microsoft.com/office/officeart/2005/8/layout/hList1"/>
    <dgm:cxn modelId="{7EB0278D-FDB2-8D4E-BB2D-2C908848BC22}" type="presParOf" srcId="{E22CD754-689F-D94A-8960-077DA34F4263}" destId="{53F02846-01D6-E349-8303-C8C0457B9FD3}" srcOrd="3" destOrd="0" presId="urn:microsoft.com/office/officeart/2005/8/layout/hList1"/>
    <dgm:cxn modelId="{5FB383E3-05DC-3F46-840D-1C31362BCBCD}" type="presParOf" srcId="{E22CD754-689F-D94A-8960-077DA34F4263}" destId="{3B795878-13B8-0147-B33A-4B6D76CF6206}" srcOrd="4" destOrd="0" presId="urn:microsoft.com/office/officeart/2005/8/layout/hList1"/>
    <dgm:cxn modelId="{00D62B34-5A3A-6F42-9116-A09C86F26619}" type="presParOf" srcId="{3B795878-13B8-0147-B33A-4B6D76CF6206}" destId="{EF65F7DE-4647-CB4F-81FB-9434C5389EE0}" srcOrd="0" destOrd="0" presId="urn:microsoft.com/office/officeart/2005/8/layout/hList1"/>
    <dgm:cxn modelId="{5AFD25FC-CECE-ED4D-9C56-F5FBA6D0F490}" type="presParOf" srcId="{3B795878-13B8-0147-B33A-4B6D76CF6206}" destId="{F321A781-A40E-B74E-AFE6-9F67419B20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924A-DE3E-4A4B-A274-53FA925D59C9}">
      <dsp:nvSpPr>
        <dsp:cNvPr id="0" name=""/>
        <dsp:cNvSpPr/>
      </dsp:nvSpPr>
      <dsp:spPr>
        <a:xfrm>
          <a:off x="-275932" y="10153"/>
          <a:ext cx="6367912" cy="18243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E3519-B486-46FF-A4A7-D693DED2E50A}">
      <dsp:nvSpPr>
        <dsp:cNvPr id="0" name=""/>
        <dsp:cNvSpPr/>
      </dsp:nvSpPr>
      <dsp:spPr>
        <a:xfrm>
          <a:off x="275940" y="420637"/>
          <a:ext cx="1003405" cy="1003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06F7E-3188-4DA2-83B2-A1059E46F986}">
      <dsp:nvSpPr>
        <dsp:cNvPr id="0" name=""/>
        <dsp:cNvSpPr/>
      </dsp:nvSpPr>
      <dsp:spPr>
        <a:xfrm>
          <a:off x="1831218" y="10153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Basic</a:t>
          </a:r>
          <a:endParaRPr lang="en-US" sz="2500" kern="1200" dirty="0"/>
        </a:p>
      </dsp:txBody>
      <dsp:txXfrm>
        <a:off x="1831218" y="10153"/>
        <a:ext cx="2865560" cy="1824373"/>
      </dsp:txXfrm>
    </dsp:sp>
    <dsp:sp modelId="{742F6E07-E299-45AD-AF03-8004FC3C8E99}">
      <dsp:nvSpPr>
        <dsp:cNvPr id="0" name=""/>
        <dsp:cNvSpPr/>
      </dsp:nvSpPr>
      <dsp:spPr>
        <a:xfrm>
          <a:off x="3789057" y="10153"/>
          <a:ext cx="2283457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Random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Robust Game Environment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Graphical User Interface (GUI)</a:t>
          </a:r>
        </a:p>
      </dsp:txBody>
      <dsp:txXfrm>
        <a:off x="3789057" y="10153"/>
        <a:ext cx="2283457" cy="1824373"/>
      </dsp:txXfrm>
    </dsp:sp>
    <dsp:sp modelId="{D97BAFDF-3B52-4F56-822B-DCDB7ABB51B6}">
      <dsp:nvSpPr>
        <dsp:cNvPr id="0" name=""/>
        <dsp:cNvSpPr/>
      </dsp:nvSpPr>
      <dsp:spPr>
        <a:xfrm>
          <a:off x="-275932" y="2290619"/>
          <a:ext cx="6367912" cy="18243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9E613-7856-4DA5-B5F5-9FBC8BF6590B}">
      <dsp:nvSpPr>
        <dsp:cNvPr id="0" name=""/>
        <dsp:cNvSpPr/>
      </dsp:nvSpPr>
      <dsp:spPr>
        <a:xfrm>
          <a:off x="275940" y="2701103"/>
          <a:ext cx="1003405" cy="1003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45208-A49C-4185-A4F6-1F9DEFF28F57}">
      <dsp:nvSpPr>
        <dsp:cNvPr id="0" name=""/>
        <dsp:cNvSpPr/>
      </dsp:nvSpPr>
      <dsp:spPr>
        <a:xfrm>
          <a:off x="1831218" y="2290619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Intermediate</a:t>
          </a:r>
          <a:endParaRPr lang="en-US" sz="2500" kern="1200" dirty="0"/>
        </a:p>
      </dsp:txBody>
      <dsp:txXfrm>
        <a:off x="1831218" y="2290619"/>
        <a:ext cx="2865560" cy="1824373"/>
      </dsp:txXfrm>
    </dsp:sp>
    <dsp:sp modelId="{BA729E55-E812-4FAD-BD94-0113948BC11A}">
      <dsp:nvSpPr>
        <dsp:cNvPr id="0" name=""/>
        <dsp:cNvSpPr/>
      </dsp:nvSpPr>
      <dsp:spPr>
        <a:xfrm>
          <a:off x="4151914" y="2285803"/>
          <a:ext cx="2001471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Greedy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Genetic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Expectimax</a:t>
          </a:r>
          <a:r>
            <a:rPr lang="en-US" sz="1100" kern="1200" dirty="0"/>
            <a:t> Agent</a:t>
          </a:r>
        </a:p>
      </dsp:txBody>
      <dsp:txXfrm>
        <a:off x="4151914" y="2285803"/>
        <a:ext cx="2001471" cy="1824373"/>
      </dsp:txXfrm>
    </dsp:sp>
    <dsp:sp modelId="{24B3A4DC-1E2D-43C7-B135-088252C643CD}">
      <dsp:nvSpPr>
        <dsp:cNvPr id="0" name=""/>
        <dsp:cNvSpPr/>
      </dsp:nvSpPr>
      <dsp:spPr>
        <a:xfrm>
          <a:off x="-275932" y="4571086"/>
          <a:ext cx="6367912" cy="18243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53E72-B09C-427F-9A3D-C0848D5B5B53}">
      <dsp:nvSpPr>
        <dsp:cNvPr id="0" name=""/>
        <dsp:cNvSpPr/>
      </dsp:nvSpPr>
      <dsp:spPr>
        <a:xfrm>
          <a:off x="275940" y="4981570"/>
          <a:ext cx="1003405" cy="1003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C6884-54FD-4AE5-A44C-9534BDA02050}">
      <dsp:nvSpPr>
        <dsp:cNvPr id="0" name=""/>
        <dsp:cNvSpPr/>
      </dsp:nvSpPr>
      <dsp:spPr>
        <a:xfrm>
          <a:off x="1831218" y="4571086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Advanced</a:t>
          </a:r>
          <a:endParaRPr lang="en-US" sz="2500" kern="1200" dirty="0"/>
        </a:p>
      </dsp:txBody>
      <dsp:txXfrm>
        <a:off x="1831218" y="4571086"/>
        <a:ext cx="2865560" cy="1824373"/>
      </dsp:txXfrm>
    </dsp:sp>
    <dsp:sp modelId="{ADCEDC30-B9E6-4720-87FF-A554B4C472B9}">
      <dsp:nvSpPr>
        <dsp:cNvPr id="0" name=""/>
        <dsp:cNvSpPr/>
      </dsp:nvSpPr>
      <dsp:spPr>
        <a:xfrm>
          <a:off x="3553770" y="4548500"/>
          <a:ext cx="2503053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Reinforcement Learning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Agent that changes strategy based on state of the game</a:t>
          </a:r>
        </a:p>
      </dsp:txBody>
      <dsp:txXfrm>
        <a:off x="3553770" y="4548500"/>
        <a:ext cx="2503053" cy="18243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5E241-5515-5143-B67B-D973D894E68B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Utilises hard-coded weights and nested conditional statements</a:t>
          </a:r>
        </a:p>
      </dsp:txBody>
      <dsp:txXfrm rot="-5400000">
        <a:off x="3785615" y="147831"/>
        <a:ext cx="6689078" cy="756160"/>
      </dsp:txXfrm>
    </dsp:sp>
    <dsp:sp modelId="{F1AD05EF-1CC8-E246-9498-BA4197680C0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Scores each possible resulting board</a:t>
          </a:r>
        </a:p>
      </dsp:txBody>
      <dsp:txXfrm>
        <a:off x="51133" y="53310"/>
        <a:ext cx="3683350" cy="945199"/>
      </dsp:txXfrm>
    </dsp:sp>
    <dsp:sp modelId="{1A15E829-B659-B745-93CE-7FB5DDDD723D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Tiebreaker was introduced to remedy unintended bias  </a:t>
          </a:r>
        </a:p>
      </dsp:txBody>
      <dsp:txXfrm rot="-5400000">
        <a:off x="3785615" y="1247670"/>
        <a:ext cx="6689078" cy="756160"/>
      </dsp:txXfrm>
    </dsp:sp>
    <dsp:sp modelId="{47627112-F578-6544-A0E3-7417FE34107E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the case where multiple resulting boards have the same score, a tiebreaker occurs.</a:t>
          </a:r>
        </a:p>
      </dsp:txBody>
      <dsp:txXfrm>
        <a:off x="51133" y="1153149"/>
        <a:ext cx="3683350" cy="945199"/>
      </dsp:txXfrm>
    </dsp:sp>
    <dsp:sp modelId="{0814C97A-71B0-B449-9DE3-12D77B8E98C9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No lookahead </a:t>
          </a:r>
        </a:p>
      </dsp:txBody>
      <dsp:txXfrm rot="-5400000">
        <a:off x="3785615" y="2347509"/>
        <a:ext cx="6689078" cy="756160"/>
      </dsp:txXfrm>
    </dsp:sp>
    <dsp:sp modelId="{5BEE3D75-39E8-8145-B6B4-C5D7E7B9747F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Always chooses the predefined best move</a:t>
          </a:r>
        </a:p>
      </dsp:txBody>
      <dsp:txXfrm>
        <a:off x="51133" y="2252988"/>
        <a:ext cx="3683350" cy="945199"/>
      </dsp:txXfrm>
    </dsp:sp>
    <dsp:sp modelId="{61D3D479-3260-4B4C-ABBC-6154943C68E9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They would require features present in the Greedy Agent’s code</a:t>
          </a:r>
        </a:p>
      </dsp:txBody>
      <dsp:txXfrm rot="-5400000">
        <a:off x="3785615" y="3447347"/>
        <a:ext cx="6689078" cy="756160"/>
      </dsp:txXfrm>
    </dsp:sp>
    <dsp:sp modelId="{DF738490-46F3-8E4F-9EB3-40E76963EB44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Completed before all other intermediate deliverables</a:t>
          </a:r>
        </a:p>
      </dsp:txBody>
      <dsp:txXfrm>
        <a:off x="51133" y="3352827"/>
        <a:ext cx="3683350" cy="945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41086-632B-4590-8784-B9054372E72C}">
      <dsp:nvSpPr>
        <dsp:cNvPr id="0" name=""/>
        <dsp:cNvSpPr/>
      </dsp:nvSpPr>
      <dsp:spPr>
        <a:xfrm>
          <a:off x="4219" y="1153021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DF1E3-1C05-4723-BE26-85E370184988}">
      <dsp:nvSpPr>
        <dsp:cNvPr id="0" name=""/>
        <dsp:cNvSpPr/>
      </dsp:nvSpPr>
      <dsp:spPr>
        <a:xfrm>
          <a:off x="4219" y="2078745"/>
          <a:ext cx="2413125" cy="791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GNU Backgammon-based equity calculation</a:t>
          </a:r>
        </a:p>
      </dsp:txBody>
      <dsp:txXfrm>
        <a:off x="4219" y="2078745"/>
        <a:ext cx="2413125" cy="791806"/>
      </dsp:txXfrm>
    </dsp:sp>
    <dsp:sp modelId="{C15824C5-43C6-4600-B4FB-8BFDAD729145}">
      <dsp:nvSpPr>
        <dsp:cNvPr id="0" name=""/>
        <dsp:cNvSpPr/>
      </dsp:nvSpPr>
      <dsp:spPr>
        <a:xfrm>
          <a:off x="4219" y="2908287"/>
          <a:ext cx="2413125" cy="13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D7A54-D4AE-46A3-8477-8D4CEC8C42C1}">
      <dsp:nvSpPr>
        <dsp:cNvPr id="0" name=""/>
        <dsp:cNvSpPr/>
      </dsp:nvSpPr>
      <dsp:spPr>
        <a:xfrm>
          <a:off x="2839641" y="1050760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B5E9E-4ECE-453B-BFC2-31D08FA9272F}">
      <dsp:nvSpPr>
        <dsp:cNvPr id="0" name=""/>
        <dsp:cNvSpPr/>
      </dsp:nvSpPr>
      <dsp:spPr>
        <a:xfrm>
          <a:off x="2839641" y="1985279"/>
          <a:ext cx="2413125" cy="791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Currently implemented “basic” doubling strategy:</a:t>
          </a:r>
        </a:p>
      </dsp:txBody>
      <dsp:txXfrm>
        <a:off x="2839641" y="1985279"/>
        <a:ext cx="2413125" cy="791806"/>
      </dsp:txXfrm>
    </dsp:sp>
    <dsp:sp modelId="{F3725841-A9F7-4BB1-BC0D-47947C6F1158}">
      <dsp:nvSpPr>
        <dsp:cNvPr id="0" name=""/>
        <dsp:cNvSpPr/>
      </dsp:nvSpPr>
      <dsp:spPr>
        <a:xfrm>
          <a:off x="2839641" y="2818911"/>
          <a:ext cx="2413125" cy="32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Player doubles if equity &gt; 0.5, drops if equity &lt; -0.5</a:t>
          </a:r>
        </a:p>
      </dsp:txBody>
      <dsp:txXfrm>
        <a:off x="2839641" y="2818911"/>
        <a:ext cx="2413125" cy="323133"/>
      </dsp:txXfrm>
    </dsp:sp>
    <dsp:sp modelId="{15B1A9B5-C22A-41A9-87B0-1AD5EE78CE37}">
      <dsp:nvSpPr>
        <dsp:cNvPr id="0" name=""/>
        <dsp:cNvSpPr/>
      </dsp:nvSpPr>
      <dsp:spPr>
        <a:xfrm>
          <a:off x="5675062" y="1050760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7D9EB-B5C8-412D-A249-24F726A20F83}">
      <dsp:nvSpPr>
        <dsp:cNvPr id="0" name=""/>
        <dsp:cNvSpPr/>
      </dsp:nvSpPr>
      <dsp:spPr>
        <a:xfrm>
          <a:off x="5675062" y="1985279"/>
          <a:ext cx="2413125" cy="791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Adaptive agent will use more sophisticated doubling strategy based on Keeler and Spencer’s algorithm</a:t>
          </a:r>
        </a:p>
      </dsp:txBody>
      <dsp:txXfrm>
        <a:off x="5675062" y="1985279"/>
        <a:ext cx="2413125" cy="791806"/>
      </dsp:txXfrm>
    </dsp:sp>
    <dsp:sp modelId="{0EEF42CD-0CD3-42D6-866C-D9F3E769AA42}">
      <dsp:nvSpPr>
        <dsp:cNvPr id="0" name=""/>
        <dsp:cNvSpPr/>
      </dsp:nvSpPr>
      <dsp:spPr>
        <a:xfrm>
          <a:off x="5675062" y="2818911"/>
          <a:ext cx="2413125" cy="32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7970B-3709-4AEA-A51F-4D0B4E68E430}">
      <dsp:nvSpPr>
        <dsp:cNvPr id="0" name=""/>
        <dsp:cNvSpPr/>
      </dsp:nvSpPr>
      <dsp:spPr>
        <a:xfrm>
          <a:off x="8510484" y="1050760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1336E-3817-45A1-8315-E4D5B1A55545}">
      <dsp:nvSpPr>
        <dsp:cNvPr id="0" name=""/>
        <dsp:cNvSpPr/>
      </dsp:nvSpPr>
      <dsp:spPr>
        <a:xfrm>
          <a:off x="8510484" y="1985279"/>
          <a:ext cx="2413125" cy="791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Other advanced models will use neural networks</a:t>
          </a:r>
        </a:p>
      </dsp:txBody>
      <dsp:txXfrm>
        <a:off x="8510484" y="1985279"/>
        <a:ext cx="2413125" cy="791806"/>
      </dsp:txXfrm>
    </dsp:sp>
    <dsp:sp modelId="{2955536C-3874-4A8D-B31D-CFC15DDDCE20}">
      <dsp:nvSpPr>
        <dsp:cNvPr id="0" name=""/>
        <dsp:cNvSpPr/>
      </dsp:nvSpPr>
      <dsp:spPr>
        <a:xfrm>
          <a:off x="8510484" y="2818911"/>
          <a:ext cx="2413125" cy="32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1E29B-2B00-6448-9BCE-2C4C70A229DA}">
      <dsp:nvSpPr>
        <dsp:cNvPr id="0" name=""/>
        <dsp:cNvSpPr/>
      </dsp:nvSpPr>
      <dsp:spPr>
        <a:xfrm>
          <a:off x="3414" y="690212"/>
          <a:ext cx="3329572" cy="13136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Expectimax</a:t>
          </a:r>
          <a:r>
            <a:rPr lang="en-US" sz="2600" kern="1200" dirty="0"/>
            <a:t> vs Greedy across 5000 games</a:t>
          </a:r>
        </a:p>
      </dsp:txBody>
      <dsp:txXfrm>
        <a:off x="3414" y="690212"/>
        <a:ext cx="3329572" cy="1313609"/>
      </dsp:txXfrm>
    </dsp:sp>
    <dsp:sp modelId="{301556C4-BC41-1746-8288-02094D51C39A}">
      <dsp:nvSpPr>
        <dsp:cNvPr id="0" name=""/>
        <dsp:cNvSpPr/>
      </dsp:nvSpPr>
      <dsp:spPr>
        <a:xfrm>
          <a:off x="3414" y="2003822"/>
          <a:ext cx="3329572" cy="14987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3157-3898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2436-2574 wins. </a:t>
          </a:r>
        </a:p>
      </dsp:txBody>
      <dsp:txXfrm>
        <a:off x="3414" y="2003822"/>
        <a:ext cx="3329572" cy="1498769"/>
      </dsp:txXfrm>
    </dsp:sp>
    <dsp:sp modelId="{FEE17166-B549-7E44-BA44-BCCD6B849ABF}">
      <dsp:nvSpPr>
        <dsp:cNvPr id="0" name=""/>
        <dsp:cNvSpPr/>
      </dsp:nvSpPr>
      <dsp:spPr>
        <a:xfrm>
          <a:off x="3799128" y="690212"/>
          <a:ext cx="3329572" cy="13136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Expectimax</a:t>
          </a:r>
          <a:r>
            <a:rPr lang="en-US" sz="2600" kern="1200" dirty="0"/>
            <a:t> vs Genetic across 1000 games</a:t>
          </a:r>
        </a:p>
      </dsp:txBody>
      <dsp:txXfrm>
        <a:off x="3799128" y="690212"/>
        <a:ext cx="3329572" cy="1313609"/>
      </dsp:txXfrm>
    </dsp:sp>
    <dsp:sp modelId="{26848AFF-7980-FE49-9E91-F9CDC032756E}">
      <dsp:nvSpPr>
        <dsp:cNvPr id="0" name=""/>
        <dsp:cNvSpPr/>
      </dsp:nvSpPr>
      <dsp:spPr>
        <a:xfrm>
          <a:off x="3799128" y="2003822"/>
          <a:ext cx="3329572" cy="149876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567-898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431-569 wins</a:t>
          </a:r>
        </a:p>
      </dsp:txBody>
      <dsp:txXfrm>
        <a:off x="3799128" y="2003822"/>
        <a:ext cx="3329572" cy="1498769"/>
      </dsp:txXfrm>
    </dsp:sp>
    <dsp:sp modelId="{EF65F7DE-4647-CB4F-81FB-9434C5389EE0}">
      <dsp:nvSpPr>
        <dsp:cNvPr id="0" name=""/>
        <dsp:cNvSpPr/>
      </dsp:nvSpPr>
      <dsp:spPr>
        <a:xfrm>
          <a:off x="7594841" y="690212"/>
          <a:ext cx="3329572" cy="13136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Genetic vs Greedy across 10,000 games</a:t>
          </a:r>
        </a:p>
      </dsp:txBody>
      <dsp:txXfrm>
        <a:off x="7594841" y="690212"/>
        <a:ext cx="3329572" cy="1313609"/>
      </dsp:txXfrm>
    </dsp:sp>
    <dsp:sp modelId="{F321A781-A40E-B74E-AFE6-9F67419B20A9}">
      <dsp:nvSpPr>
        <dsp:cNvPr id="0" name=""/>
        <dsp:cNvSpPr/>
      </dsp:nvSpPr>
      <dsp:spPr>
        <a:xfrm>
          <a:off x="7594841" y="2003822"/>
          <a:ext cx="3329572" cy="149876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7401-6068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5478-4522 wins</a:t>
          </a:r>
        </a:p>
      </dsp:txBody>
      <dsp:txXfrm>
        <a:off x="7594841" y="2003822"/>
        <a:ext cx="3329572" cy="1498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CB6DE-4145-C64F-91C3-5540E9A3BB92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B449E-97A0-BD40-81CE-AAC5EBC1A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is genetic, note how it makes a different move and reduces the chance of being hit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B449E-97A0-BD40-81CE-AAC5EBC1AC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0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977-7107-7CD4-8797-B9701B280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93499-89CC-65C1-03E5-ED4D5A66C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E500-215F-EF47-ADB8-5F01C54FE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1998D-6457-B3EB-E3EA-F6240AF7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B1E14-B951-1341-7DFC-7191A8BC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D347-35EC-B025-F47E-5D4A6447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503F4-3E63-77B8-622A-0C34D3325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6B2B-239E-003F-179A-2FB847E2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94B5C-DA16-42BA-A712-0EBC8984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E45E-3397-045C-2F33-72FF8DC9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09F811-82B2-F9FD-8882-862F2B456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38732-124C-2484-B244-29A3978CA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EDE36-A50B-00B0-965E-EE4EB0B86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67840-80A7-2F54-8CE6-BCDF728C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1E1A-514B-986F-DAC8-34DE0DBF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2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7969-0D9F-7B7C-EBC6-54E5657E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BA4A2-7860-7D19-5019-E7584D8B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C3C0C-1A36-6532-5156-D5E16B1A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8924-23B9-13C4-2071-85B506E4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8A40E-6988-0B39-EB27-036CFD14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D2E5-5D6A-A5BA-69D6-CC603FD4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294A0-F120-8537-259B-4B31B8934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F1CC7-A9E9-6A32-161A-5AF63A06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B80D6-19F4-DDF5-7765-D5267B31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35B46-31D0-9EC7-A02D-9DE69AD3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5803-EF13-3546-46D0-122BD62D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3EDA5-FB4E-9EB8-BF34-955CE28A4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5B0EB-149B-8FFC-1A3C-075B65513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D289B-5EF7-2DB8-8253-B84E9BC2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03E2-F4DF-3B1B-D38E-E38D3CF2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0DC70-5708-35AC-A624-C3A5F8D4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1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ED94-43A3-B59F-8F3F-90FC4EEC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E50FF-A4A4-CE26-4244-D218DCDE8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78907-3FF6-7DD2-0A32-0837E63F5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3BFDE-EBF6-9BBC-BCA0-1FCD2C8F1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56AB9-A127-200D-CAB5-8516FA845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3BC1F-4C66-3EB9-1133-33D26E3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F953-9152-91D2-0C1D-931E37DC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2EA8D-5DA9-AE82-BF7A-CA64D8E1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6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A4BC-FC8D-E645-C12D-C3CD9D57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07755-E46D-5055-3BDC-5F352782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083A9-0E11-1DAF-7C3E-66F4F244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4F02B-FDBC-2DD7-D74D-AF35DF1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34D09-D524-F954-5962-44418CB6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450BC-9F55-FFAF-7498-7928CF84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E4CD-2FD6-B322-8505-158BAE51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AA3D-36AD-A7C2-4762-F5880D6E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E9FE-6FA2-1640-D8D0-CB44B1C4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3CD31-0444-E64D-6A96-C92E096AB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AC047-3E45-FF7E-7A64-BED81E5E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38428-0945-EBD1-8424-5C1C7C3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B958B-76F4-A3A4-4AC3-E1DA391C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6AB3-E147-E9AC-E4CC-25EDD1B1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0C60A-82AA-122D-038F-E65A81AD4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3E9B6-F7A8-242B-ABF8-24681357E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B5C59-82A0-9A4A-99AB-A9FF7434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622D2-5A03-44A3-95AD-02D76BD8F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C3106-BFF5-9B8D-1530-33B1EBEC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3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4C037-7949-565F-E3F2-A0104F84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2599C-BFBC-BB77-60D5-752B6AE5A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B7A65-B5C3-B14F-9651-6BB78E23F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22988A-C465-6A46-BE97-F0D954F51B4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F7BAD-EDE8-8FAA-96C0-53F92CA8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3D94B-D42C-A92E-74E9-41EE0E798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346D18-A5F1-56C1-3E4C-2834AC2D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Deliverables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A49AFF-D198-5F8B-C4AF-33773CC74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100565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FF547F37-56EA-D6EE-772B-D6EA1A15A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1966" y="841248"/>
            <a:ext cx="242516" cy="242516"/>
          </a:xfrm>
          <a:prstGeom prst="rect">
            <a:avLst/>
          </a:prstGeom>
        </p:spPr>
      </p:pic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F8CF80D3-6881-0017-30BC-907B6D028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7440" y="980141"/>
            <a:ext cx="242516" cy="242516"/>
          </a:xfrm>
          <a:prstGeom prst="rect">
            <a:avLst/>
          </a:prstGeom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8EAC0468-833A-C11E-F111-22D85F42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00451" y="1222657"/>
            <a:ext cx="242516" cy="242516"/>
          </a:xfrm>
          <a:prstGeom prst="rect">
            <a:avLst/>
          </a:prstGeom>
        </p:spPr>
      </p:pic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D15BD922-0D5A-6A4C-4DB7-D8EA8FFD49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4977" y="3101264"/>
            <a:ext cx="242516" cy="242516"/>
          </a:xfrm>
          <a:prstGeom prst="rect">
            <a:avLst/>
          </a:prstGeom>
        </p:spPr>
      </p:pic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F6B22795-64EC-AFDB-39B0-2C5AF60288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8148" y="3307742"/>
            <a:ext cx="242516" cy="242516"/>
          </a:xfrm>
          <a:prstGeom prst="rect">
            <a:avLst/>
          </a:prstGeom>
        </p:spPr>
      </p:pic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EDC101B7-7566-FE0E-4213-C3A821DF7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4924" y="3475650"/>
            <a:ext cx="242516" cy="242516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C8DE08F-EFB0-1F1C-249B-D16D37DE84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5111" y="5453701"/>
            <a:ext cx="869451" cy="86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2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23A73-FE4D-48C7-3090-E8992C1E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Doubling Heuristics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E720ED-A5DC-1DA9-252A-ADE8DD16C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42287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549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D2165-5267-E359-850D-2E3986F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Comparison of Agent Performance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EE0EF36D-6EAC-DB20-0D3D-5CE01E440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8969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32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C98F8-8A57-6C61-7396-9BD109A8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Visualisation of Results throughout testing</a:t>
            </a:r>
          </a:p>
        </p:txBody>
      </p:sp>
      <p:pic>
        <p:nvPicPr>
          <p:cNvPr id="5" name="Content Placeholder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0C0CBB25-9579-FF3B-49DE-12DF67B91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646" y="2998252"/>
            <a:ext cx="3238707" cy="2429030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E32774A-8437-9741-B654-11892457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740" y="2998252"/>
            <a:ext cx="3238707" cy="2429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8971A-9275-C01E-BCE0-CD5FD0BC2708}"/>
              </a:ext>
            </a:extLst>
          </p:cNvPr>
          <p:cNvSpPr txBox="1"/>
          <p:nvPr/>
        </p:nvSpPr>
        <p:spPr>
          <a:xfrm>
            <a:off x="1107583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agent +0.133ppg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DBE63-62C1-3D4B-AA50-CA7B7680DE45}"/>
              </a:ext>
            </a:extLst>
          </p:cNvPr>
          <p:cNvSpPr txBox="1"/>
          <p:nvPr/>
        </p:nvSpPr>
        <p:spPr>
          <a:xfrm>
            <a:off x="4737073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agent +0.331ppg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23DB1-04AD-35E2-3311-6E798262E035}"/>
              </a:ext>
            </a:extLst>
          </p:cNvPr>
          <p:cNvSpPr txBox="1"/>
          <p:nvPr/>
        </p:nvSpPr>
        <p:spPr>
          <a:xfrm>
            <a:off x="8311167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agent +0.148ppg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93A86-262E-A73B-948E-81646279AD2A}"/>
              </a:ext>
            </a:extLst>
          </p:cNvPr>
          <p:cNvSpPr txBox="1"/>
          <p:nvPr/>
        </p:nvSpPr>
        <p:spPr>
          <a:xfrm>
            <a:off x="1291974" y="5992124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wins 54.8%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616350-EA9E-F440-840A-48CB679BB283}"/>
              </a:ext>
            </a:extLst>
          </p:cNvPr>
          <p:cNvSpPr txBox="1"/>
          <p:nvPr/>
        </p:nvSpPr>
        <p:spPr>
          <a:xfrm>
            <a:off x="4900582" y="5957975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wins 56.9%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1A994-486B-0D7E-24FC-9BCE689B35C9}"/>
              </a:ext>
            </a:extLst>
          </p:cNvPr>
          <p:cNvSpPr txBox="1"/>
          <p:nvPr/>
        </p:nvSpPr>
        <p:spPr>
          <a:xfrm>
            <a:off x="8593529" y="6006852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wins 51.5%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26232-830C-8E17-0693-CE78156C61D7}"/>
              </a:ext>
            </a:extLst>
          </p:cNvPr>
          <p:cNvSpPr txBox="1"/>
          <p:nvPr/>
        </p:nvSpPr>
        <p:spPr>
          <a:xfrm>
            <a:off x="1445343" y="2501708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Genetic vs Greedy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C1EDB-B26B-DC55-4F0F-E5469D487098}"/>
              </a:ext>
            </a:extLst>
          </p:cNvPr>
          <p:cNvSpPr txBox="1"/>
          <p:nvPr/>
        </p:nvSpPr>
        <p:spPr>
          <a:xfrm>
            <a:off x="4900582" y="2467559"/>
            <a:ext cx="25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Genetic vs </a:t>
            </a:r>
            <a:r>
              <a:rPr lang="en-US" b="1" dirty="0" err="1"/>
              <a:t>Expectimax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AE207C-24B1-520C-8097-672870D6C368}"/>
              </a:ext>
            </a:extLst>
          </p:cNvPr>
          <p:cNvSpPr txBox="1"/>
          <p:nvPr/>
        </p:nvSpPr>
        <p:spPr>
          <a:xfrm>
            <a:off x="8392920" y="2467559"/>
            <a:ext cx="25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Greedy vs </a:t>
            </a:r>
            <a:r>
              <a:rPr lang="en-US" b="1" dirty="0" err="1"/>
              <a:t>Expectimax</a:t>
            </a:r>
            <a:endParaRPr lang="en-US" b="1" dirty="0"/>
          </a:p>
        </p:txBody>
      </p:sp>
      <p:pic>
        <p:nvPicPr>
          <p:cNvPr id="25" name="Picture 2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7BFBC15-8691-BB54-7310-B154F779E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" y="2998252"/>
            <a:ext cx="3238707" cy="24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5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3D77-09AD-2406-2CA7-48276053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vs Reality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0BE1ADB-47A6-A3E7-6EF1-DFB9E5FF7C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466078"/>
              </p:ext>
            </p:extLst>
          </p:nvPr>
        </p:nvGraphicFramePr>
        <p:xfrm>
          <a:off x="838200" y="1825625"/>
          <a:ext cx="10515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9965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8816884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67303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Re-evaluated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 for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ACO as third intermediate deliverable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Expectimax</a:t>
                      </a:r>
                      <a:r>
                        <a:rPr lang="en-US" dirty="0"/>
                        <a:t> as third intermediate deliverable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Backgammon volatility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5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 started by Week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 to be worked on while advanced models are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efficient, wasting less development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34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Greedy Agent development to only take 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 Agent development took 4 weeks in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Unable to locate source of bias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24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 coursework to be completed by Week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Coursework was completed in Week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 </a:t>
                      </a:r>
                      <a:r>
                        <a:rPr lang="en-US" dirty="0" err="1"/>
                        <a:t>parallelisation</a:t>
                      </a:r>
                      <a:r>
                        <a:rPr lang="en-US" dirty="0"/>
                        <a:t> of deep learning training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1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52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8CFD-19BC-4D61-8087-4005FED0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Game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467B-3BD7-5728-20AC-6A647A73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 to ensure the deep learning and reinforcement learning  agents are trained on accurate rules of the game so that they don’t make illegal moves</a:t>
            </a:r>
          </a:p>
          <a:p>
            <a:r>
              <a:rPr lang="en-US" dirty="0"/>
              <a:t>Allows the simulation of real-life backgammon games</a:t>
            </a:r>
          </a:p>
          <a:p>
            <a:r>
              <a:rPr lang="en-US" dirty="0"/>
              <a:t>Allows for direct comparison between different agents</a:t>
            </a:r>
          </a:p>
          <a:p>
            <a:r>
              <a:rPr lang="en-US" dirty="0"/>
              <a:t>Confirmed by viewing and playing hundreds of games with no illegal moves or errors</a:t>
            </a:r>
          </a:p>
        </p:txBody>
      </p:sp>
    </p:spTree>
    <p:extLst>
      <p:ext uri="{BB962C8B-B14F-4D97-AF65-F5344CB8AC3E}">
        <p14:creationId xmlns:p14="http://schemas.microsoft.com/office/powerpoint/2010/main" val="155446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8BB82-CF2F-5F03-6846-D2D51227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Random Agent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24AA66B9-9C8D-A13C-CE80-BAB9C7D1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470891"/>
            <a:ext cx="5221625" cy="39162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D9E30-036E-E308-3BB9-012B861B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Generates random integers until they form valid moves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Developed to test the robustness of the game engine and provide a beginner-level opponent for user and baseline testing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Wins ~1 point every 100 first-to-five matches against opponents with knowledge of the rules and moves available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D6DCA0-3538-9A3B-648F-9229ED72B31A}"/>
              </a:ext>
            </a:extLst>
          </p:cNvPr>
          <p:cNvSpPr txBox="1"/>
          <p:nvPr/>
        </p:nvSpPr>
        <p:spPr>
          <a:xfrm>
            <a:off x="1028700" y="558165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Score: 545-2, Average score 6-0</a:t>
            </a:r>
          </a:p>
        </p:txBody>
      </p:sp>
    </p:spTree>
    <p:extLst>
      <p:ext uri="{BB962C8B-B14F-4D97-AF65-F5344CB8AC3E}">
        <p14:creationId xmlns:p14="http://schemas.microsoft.com/office/powerpoint/2010/main" val="40477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D00D7-3DCC-EC98-ED4A-89833E18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GUI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63875CCF-CE46-7C98-3104-F989DAB7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053161"/>
            <a:ext cx="5221625" cy="47516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3E6D0-47B3-74B2-A592-9926BCBF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Extremely useful for viewing games and analysing decisions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This has been vital in debugging various issues with agents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Allows humans to play agents without knowledge of backend program, paramount for user testing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Allows for direct comparison between different agents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04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D14A-C5C7-9B44-11CD-0F7A63BD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9FA3CC-718A-0637-1316-F5C969735B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041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23BF-9F79-B043-C242-608DB90A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eedyvGreedydemoversion.mov">
            <a:hlinkClick r:id="" action="ppaction://media"/>
            <a:extLst>
              <a:ext uri="{FF2B5EF4-FFF2-40B4-BE49-F238E27FC236}">
                <a16:creationId xmlns:a16="http://schemas.microsoft.com/office/drawing/2014/main" id="{20C255D3-5BAA-EBDA-A8AB-999B14A53F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6811" r="19071"/>
          <a:stretch/>
        </p:blipFill>
        <p:spPr>
          <a:xfrm>
            <a:off x="2344626" y="0"/>
            <a:ext cx="7502748" cy="6773726"/>
          </a:xfrm>
        </p:spPr>
      </p:pic>
    </p:spTree>
    <p:extLst>
      <p:ext uri="{BB962C8B-B14F-4D97-AF65-F5344CB8AC3E}">
        <p14:creationId xmlns:p14="http://schemas.microsoft.com/office/powerpoint/2010/main" val="6932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8D3B-B218-61E7-55E7-56188D7C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Agent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4392-C098-0A2D-CC13-AF34DCAB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nested conditions from the greedy agent were flattened</a:t>
            </a:r>
          </a:p>
          <a:p>
            <a:r>
              <a:rPr lang="en-US" dirty="0"/>
              <a:t>Initial population has randomly generated weights</a:t>
            </a:r>
          </a:p>
          <a:p>
            <a:r>
              <a:rPr lang="en-US" dirty="0"/>
              <a:t>Fitness is determined by first-to-five matches of the individual vs the greedy agent: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individuals with a fitness greater than 5 then coevolve against each other in first-to-25 matches until only one remains.</a:t>
            </a:r>
          </a:p>
          <a:p>
            <a:r>
              <a:rPr lang="en-US" dirty="0"/>
              <a:t>Remaining individual is then chosen to be the genetic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DFB41-9617-0E16-085E-C07D0AF36A2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72823" y="3437939"/>
            <a:ext cx="5246353" cy="11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166A-C442-FC76-D7D5-9725C23A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eneticvsgreedyvid.mov">
            <a:hlinkClick r:id="" action="ppaction://media"/>
            <a:extLst>
              <a:ext uri="{FF2B5EF4-FFF2-40B4-BE49-F238E27FC236}">
                <a16:creationId xmlns:a16="http://schemas.microsoft.com/office/drawing/2014/main" id="{BBA1BA08-EAA2-C0A4-3DF3-3DF98DEF4E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346" t="545" r="9967"/>
          <a:stretch/>
        </p:blipFill>
        <p:spPr>
          <a:xfrm>
            <a:off x="2275367" y="-5444"/>
            <a:ext cx="7612912" cy="6894566"/>
          </a:xfrm>
        </p:spPr>
      </p:pic>
    </p:spTree>
    <p:extLst>
      <p:ext uri="{BB962C8B-B14F-4D97-AF65-F5344CB8AC3E}">
        <p14:creationId xmlns:p14="http://schemas.microsoft.com/office/powerpoint/2010/main" val="266538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8499-0DC9-0321-9409-7DA698E8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7C8E7-08DB-D714-53E8-FA7D5517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agents checks which move is theoretically worst for the opponent and plays it</a:t>
            </a:r>
          </a:p>
          <a:p>
            <a:r>
              <a:rPr lang="en-US" dirty="0"/>
              <a:t>Uses the greedy agent’s evaluation function to score each of the opponent’s possible follow-up moves </a:t>
            </a:r>
          </a:p>
          <a:p>
            <a:r>
              <a:rPr lang="en-US" dirty="0"/>
              <a:t>Then chooses the move that minimizes the score of the opponent’s follow-up</a:t>
            </a:r>
          </a:p>
        </p:txBody>
      </p:sp>
    </p:spTree>
    <p:extLst>
      <p:ext uri="{BB962C8B-B14F-4D97-AF65-F5344CB8AC3E}">
        <p14:creationId xmlns:p14="http://schemas.microsoft.com/office/powerpoint/2010/main" val="211934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ill Farmer Presentation.pptx" id="{B4416557-2F10-5041-8764-4368DE47C009}" vid="{547F21E5-ADC6-5D46-93CE-1A267787BE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6D4952-462A-1F4C-858D-8722D62ED63E}">
  <we:reference id="4b785c87-866c-4bad-85d8-5d1ae467ac9a" version="3.15.0.0" store="EXCatalog" storeType="EXCatalog"/>
  <we:alternateReferences>
    <we:reference id="WA104381909" version="3.15.0.0" store="en-GB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fenced open=\\\&quot;{\\\&quot; close=\\\&quot;\\\&quot;&gt;&lt;mtable columnalign=\\\&quot;left\\\&quot;&gt;&lt;mtr&gt;&lt;mtd&gt;&lt;mfrac&gt;&lt;mrow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/mrow&gt;&lt;mrow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/mrow&gt;&lt;/mfrac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i&gt;f&lt;/mi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gt;&lt;/mo&gt;&lt;mo&gt;&amp;#xA0;&lt;/mo&gt;&lt;mn&gt;0&lt;/mn&gt;&lt;/mtd&gt;&lt;/mtr&gt;&lt;mtr&gt;&lt;mtd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mo&gt;&amp;#xA0;&lt;/mo&gt;&lt;mo&gt;-&lt;/mo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#xA0;&lt;/mo&gt;&lt;mo&gt;&amp;#xA0;&lt;/mo&gt;&lt;mo&gt;&amp;#xA0;&lt;/mo&gt;&lt;mo&gt;&amp;#xA0;&lt;/mo&gt;&lt;mo&gt;&amp;#xA0;&lt;/mo&gt;&lt;mi&gt;o&lt;/mi&gt;&lt;mi&gt;t&lt;/mi&gt;&lt;mi&gt;h&lt;/mi&gt;&lt;mi&gt;e&lt;/mi&gt;&lt;mi&gt;r&lt;/mi&gt;&lt;mi&gt;w&lt;/mi&gt;&lt;mi&gt;i&lt;/mi&gt;&lt;mi&gt;s&lt;/mi&gt;&lt;mi&gt;e&lt;/mi&gt;&lt;/mtd&gt;&lt;/mtr&gt;&lt;/mtable&gt;&lt;/mfenced&gt;&lt;/mstyle&gt;&lt;/math&gt;\&quot;,\&quot;base64Image\&quot;:\&quot;iVBORw0KGgoAAAANSUhEUgAABe4AAAFbCAYAAACjyR4SAAAACXBIWXMAAA7EAAAOxAGVKw4bAAAABGJhU0UAAAC8AvNtOQAAfaNJREFUeNrs3Q+EVdv7+PHHGCNJJCNJIleSJJLkSiJJkhHJSJJIrlxJJEkyIklGEhlJkiFJciWSJEkk/ZIrkSRJIslIxnB/+/nsdb6zZ81a+6z955yzzznvF8vtzuy9ztpr/5vz7LWfJYJG+Scq/xUsE1H5HZWfUXkXldtRGYnKnqgs7YI+HIrK16iMR+VpVNZxWAEAAAAAAAAA8poZlc1R2S9xwF2D8P+VXN5G5WhUZnVg/510bK8G8FdyaAEAAAAAAABA+ZZLPJr63y7a5j+lfiD+UlSWRKXHrNMblWVRGZT04P/3qOztsP767NnWG5w+AAAAAAAAAFAODUbvjsozmRqI7SZvxB+0vxuw/uKoPEmp43IH9dVvzzbe41QCAAAAAAAAgOJ0xPgHcQdiu8lL8QfdBwLr0FH4D1PqOd0hffXWs32jnE4AAAAAAAAAkN8f4h8hrqlfVnVZf/hGkWsKnBkZ6pkv8YS1vuD9ig7oqxOebVvFaQUAAAAAAAAA+eyMypi4J1T9swv7Y5H4A+2PctR3LqW+6x3SZ5rzv5bX/2tUdnBaAQAAAAAAAEA+h8Sf5mRml/bJoPgD7cdy1Jc22a2O7O/pkH7TNxGWdtD2uKzlkgEAAAAAAACgkQ6KO5h8vsv75ar4A+1rctSngewJ6ex0Od1gyOyvmXQFAAAAAAAAgEZYL52duqWI956++V6gzrQ899vo8srbaPbVe7oCAAAAAAAAQCPMisonmR5AfifZJl7tREvEH2AfLVDvt5R6BzgkK22ZxA9tdF+N0B0AAAAAAAAAGuG0uAPIG+ga+Uv8AfZdBer9nlLvVrq9sv6IypfEvtpOlwAAAAAAAAAoW7/EE6LaweMndM3/3BF/gL2/QL2/U+pdQrdX0nKZGrTXeQpm0y0AAAAAAAAAynZS3MHjnXTN/yaRHff0z6sC9c4Vf9D+J91eSdtk+rwET+kWAAAAAAAAAGXTwPRXmR48/mV+1+02ij/AfrZAvTtS6r3agcdYO5sZlYuefTXEKQIAAAAAAACgbDoJatmTrnaSM+IPsG8qUO+tlHrXl9T2PrN/z0fldlQ+RmVM4jcItOjo8QcSB5+XlviZm6NyICrXovLCfFbe+hdJ/JBDA+c6uv1EneV1kuXDUXks8cMn/ex3Zhtn5dgW3Y5PKfuq6BwQuq+vROW9xKmTtL0fonLTbKvOdTBf4gmi9d/6kG0LpyUAAAAAAADQ2TRA7wpI7qZr/uelp3+KvJGwWOLc6K56n5fQ5pVRuSGTKX50Etwh8/MeU1ZLHMxPfrbm8l+Q4XM0oK6B7RFT11fPNn0OrG+OxOloTpv6xhx1rUlZXycK/iL+IPsbCctHrw8eHoo/RVK9ci3gM+ZF5V7O+hdyWgIAAAAAAACdSwO4GoB2BQcX0D3/m3jWFzy9W6Dehyn1ri5QrwalR6z6dGT/3JR1LljLa/B9TeDnvY3KN0mfZDckkK2//yD1A9ZfPev3RuW6hAW9z9Vpi9Y1IfkC6rVyKOC4+uDYT8kHKzoS3xXYn+C0BAAAAAAAADrbn+IOPH6ga/5np/iDswdy1nkupc7TBdq6SuJUOMn6Tgasp0Hi99Z6OkJ/ccbPXyFxED/PJMf61sddRzvscsWxrqa/eSjhQfWPOfvXlS5ne866Hsj0Nx18hq1lP3FaAgAAAAAAAJ3toLiDmzfomv/xpRHSkjVnu+Yov5pS3+0C7dQ89vao91MZ1j/iaM/DHO2449m2/gx1aD735556BqxlddLYxzL5sEG3Q1PQ6MOI8546xnNs12JPXXNz1LVOsr9l8bKk4wQAAAAAAABAG9AUJa6A5N90zf/4crZnfSNBc8G/lfSR5Hnz5e9z1HcrYx1rPe1ak7GeV446XufYpr3iDrj3WsvVUsk8k+mpnXrFPzdBVnvEnS8/D9fDm3r7fkti2RFOSwAAAAAAAKCz+SbH3ELX/C/fuC/Q/sj83g4kawBWR4FvkDg9zGVxp1ipFR1JvalAGwcddWq6mVkZ6+nztG84Qx2+3PDDObZrSOo/jLgkk28GzHTU0ePZpic52uN68+JSzn3myuVfj25LLQ0RD9UAAAAAAACADqfpRVzBzSV0jTN9TBnlh8Qj7NcXbJ+uP+6o/8+c9RUNcm/x1LE1R1seOerZk/h97S0DHWk/01OHL73NsRzt+SLl5bd37bPlAevVHh4McGoCAAAAAAAAnc3Oi14rvXSNd8JT7TMNompw+Yf5/2QwVv+t6Vi+m2U0J7mOzt4l8Sj9MmgeeFcanyJpVFzb+jPD+qcd60/kOJb6ZPrIff3/Wj75VaaPdZLZtNz5A559lzUv/RLPds3O2c+uwP2JgPUOmGVXcmoCAAAAAAAAnc03Krzb+dK+aLlZgfa5Hirow4L5Bba36ESuT8SdUigrV8C9NvJfUwBpqhkNwNcLYB+XciYAds0h8LLAvnPNA6Aj+mfUWa/2RkMPpycAAAAAAADQ2Qjcuw2k9M2BFrdtv6ddQwXqnCv+twtC+B50nMjRlhFHPUfN725k2Ae3HPXsz9EeV3774QJ9fT7n/psTlc2cmgAAAAAAAEDnI3DvdjGlb5a2sF0avP0m7tH2cwvUu9mzrd8D1/flt1+boy3vHfUsk8mJeG8F1jPmqGdhjva4UhJtK9DXvkmP9cHHck49AAAAAAAAAATu3d55+uVzi9s15GnX+YL17vLUey9w/TPifpiQNa2LK5+8BvI1BdB30/8hDyhWO+p5k6Nfloo7wN5XsL+fePr7rdRPmQMAAAAAAACgwxG4n25xSr9ca2G7Zko8WWwj3gLwvWEQOtmtKxB9K0c7Dog7Lc1d8+/QVDFHpZz0Nq60RM9K2JdrUo6xG1yWAAAAAAAAgO5G4H66fSn9MtjCdh3wtKmMQPJjT907AtbV0eeu/PZ55gK4Le6HB/rfKxnqcU3euylHe2466jlb0v68IdWdRwEAAAAAAABACxG4n+5WSr/Mb2G7nnnadKhgvb6JZfVncwLW3yblvAWgaXXGHW2opciZnWF77HrGJXvaHjGfbW/X1pL2Z7+48+fXJgVeyuUJAAAAAAAA6E4E7qfS4O6Yp0/etLBd81P21eKCdW/11PsgcP1zUs5cABtStnFXwe25m6M9K8T9MKO3xP26LWWbn3N5AgAAAAAAALoTgfup1qX0ycUWtmvQ06YPJdR9WYoFy11vAuSZC+C0lBPAHpZyUs8cdNTzpAH7djjlmNvHJQoAAAAAAADoPgTupzqV0icDLWzXVU+brhesV98wcKVr+SRhqWV8+e135mjLC882bsxYz2tHHYtytMeVMmmoAfu2z9NmLR8lX4ofAAAAAAAAAG2MwP1Uzz39ocHpmS1s131Puw4WrHeLp97DgesPeNafm7Edczz1vMpYzzxHHe9y9s1PR12bG7R/V6Sci9u5TAEAAAAAAADdhcD9pNkp/fG0xW374WnXloL1uh4IaPqd0Dzurvz2r3O0Y6dn+/ZnrMeVUuhCjvasdNSTd4LbUL6UOaNcpgAAAAAAAIDuQuB+0s6U/hhqcdvGPe36o0Cdy6R4SqCnjvWHc7RlVNyB8hkl1JPn4cbfjnoeZqxjrmlPaLC/37OfP3KZAgAAAAAAALoLgftJV1P6Y2OL2zbhaVdvgTpvOuq7k2H9Xk+7tuZoiyvP/s0S6hn39JGm1JmVUo8rv/3JjG2ppSFam2GdEXE/wAAAAAAAAADQRQjcT/ri6YtGp0gJ8avk/bTWUZduf5bc9Bs9feUKlGvqmYWeelZKOZMBu+r5x7GcjuLXuQwuZezvDY7lVkVlj6eOWtqePRm2wTXnwG8uU4XpBMCbJJ4TYh3dQd9lMN9ci/Stq9scPwAAAAAAoFkI3MeWpvTF/Qq072WJ+0kfQryR6cHhtRnrOeRozyPHcjrxrObNP+Op54i4g9VZ3yY4LGGT7OpIfn1I0e+pZ5WEPbypbdc+Tz2nJXuO+j5xP1BBuPWm769F5a5MfwtjJ11E36UYMtuv1zLXA7y5HCYAAAAAAKAZCNzHDqf0xYkKtM+XxifPmwCuCWUHc9Tjyid/1LHcvai8FX+++odSzoSsrvQ2q61lTkmc3iftIYUrv/09x3I6mv9+QP/8yLif7M++1YTjSx8YaLBSA5UvHf3WTrZJ/DaF9v+Yoz/nt2lfNKNdRfuuE+w018OLMj1w/1oAAAAAAACahMB97ElKXwxUoH2bPW3LGrzb6qhjf842vQhoz3mJA+WrPHX48uTneZDwTdIfbBw0P9tbpx7XA4Bj1jL6AEBHI89Lqed+Yv1tgdvQW+L+yeKETB/l39sB5/Vf1na9beO+aHa78vRdpzlv9cEF/mQAAAAAAADNQuBeZElKP2jZUpF2/iv1A8ppNAf8D2v9vQXa40ojkQyU1wKNh1LqGBB3WppZOdoz7qhrjamr9pbBmYB6fkj6hLu7JGzC4p+J9Z8FbsM6mR6cndGEY+uOY5s3dcC5vcfapstt3BfNbleevus09ltF2wQAAAAAAKBJCNxPHRntKqcr0k4NQtuj0z9KnEKjnuUyNV+1/ntjA46dZRKPQr9m/v9anTouSFhamhCf6+zHiwF1LPasq6OP9aFELR//4Tr19Djq2B3w+SPSmpziNxztXd4B5/YVa5u2t3FfNLtdefqu0yQnLJ8IvNYCAAAAAACUolsD95piQkfSP5X0YG+taEBVA+c9LW63Bs9+S7Z88Jp2Jjn6WwOA/SW05WudPrsTUMdbx3oHcrbntKcdGnA7EljHtoBjIeRBjmuyY80Zvi5lHTsd0rEmHlf6NsYv6xjpBPbxNaeN+6LZ7crTd53EPoef8OcCAAAAAABopm4M3Oso9QkJC9i70ri8l9bmvNZRtnZOfp2sUtPO1EaEzo7Kjqg8TrRbA30rSmzHhZR+Ohew/gLPugtytkf3ieakHjP7V0fL6qS+yzL2rW+b9IHJX4H1JFMAjcnkw5YJ0ze1kdI9Zp8MJ47JD9Ka9Ex/SJw6aUuHnOf28fWqA/qiWe0q0ned4oDVB0P8uQAAAAAAAJqJVDntS0fgajDptsQTs+po3N/mv98lTjmjeal1lP7MBny+1qnpZ36Yz/0kcWqcFW3er/rA42WiL99E5WxUFmaoQ/Pg6wOi5EMDfZiiAX19mPDW2l+vzM81l34Ph3YpBq1r2jBdQt9lYE9SvYHDAgAAAAAANBOBewCdyM4Jv5Uuoe8yGJOpb1rxQA0AAAAAADQVgXsAneiTTA289tIl9F2gNVLOhNkAAAAAAAC5EbgH0Gn+sK5nD+gS+i6Do1YfHOGwAAAAAAAAzUbgHkCn2Wtdz47SJfRdBvetPljNYQEAAAAAAJqNwD3QvRZEZZvEI4pHo/LO/H89mu97lcRB3usST7a7zLPcwai8kDjlik6afKaEdi8x9egkwr9M0bzsc8zvR63r2aqS+0JTx6yLyh6JJxV+bUqIi6a9j6LS38B91Iy+0/27XOIJnc9JHPC+HdiOY6YvaiVPDnmd8PmwxG8F/JR4sudXpj01up8umf5+F1BnrzlWa9s/xmUCAAAAAAC0AoF7oHtokPVuVN5IHOS0z/uJqMxwrKcB5u1RuSBxAHTcWu+jY50l5nNc15eTOduvQewbKdet+2a5r4mffSuxLzZK/JDip+fz59Rp/ypr+csl7qNm9Z0+oLlt9vlEzn27wFrndcZt0SD/cZk6gaxdjptl3yZ+9k9A3Ruteka5bAAAAAAAgFYgcA90j76ozIvKBolHi9uBz8ee9dZKPEHnD8/14oK1/J8Sj673XV8+5Wj7LpkaMNcR49vNNuko6ePm59slLPCaty9qVji2cWuddebL1GD3WAPa1ei+0+VnSZwL/4Jj324MaM/ROsdPGg36v0is+1niUffzze91FP5JmUxxk/ycoYD6T1vrHOCyAQAAAAAAWoHAPdC9Hljn/YmAdVbK9JHWmxK/1yC/Bon/jcpmiUdHb7WWH8/YTjtAfMqz3M2oPLOWHWxgXxzJsc6xxPK/G9SuZvXdDMd+DUl5Y7+JEZr6R99YSL4RoCP/Z6Vs9wfrc/4M+Iwn1jpLuUwAAAAAAIBWIHAPdK9f1nm/NnC9ZAoXraMWrF0kcWD1jkxP55L8nJ8Z2njLWvdIyrK7HNey+Q3si0XWOjcDP+ucWf5DA/dRM/pug7X8g4A22aPg9SFQX8B6+sAo+YbDtTrLD1ifE5KrfqZMfSj1mUsEAAAAAABoFQL3QHdaI9kDm2qpuNOpaNBTc5VrSp1ea53Z1jrPAj/rurXelTrLD1rLv2pwX6jkCPDQFEA9ZvkbDWxXM/ruoGTPb39Rsqf+0QcIX2R6Pv40WyV7rno72H+NywQAAAAAAGgVAvdAdzop+Sbh/Ntab5f5uQahNdjrSl2yxVrnRsDnHLfW0dQ79SZl3Wetc77BfaFuW+uGjB6fJ2GpaPK2q1l9d9NaZ0Od5fWBjj2x76k66+hDjmQKHx0FPzegbTutz9kXsI79UGGQywQAAAAAAGgVAvdAd7Jzee8LXO+uTE1zMkfi4L2mMVnkWeew9Vm763zGesc1aXVA20asdTY3uC/UJfHn+/fZK3E++FkNaFcz+y75tkFIfvv9jrbVC/afspYfCNwvZ631FgSsY+fen89lAgAAAAAAtAqBe6D7aMDYnmA2JLCpI6bHZWqak4USj6JOm2DUzrU+v07bPlrLXw3crvuSfaLUvH1Rs1vcbyCkeSr107DkaVcz+85OmRSS3/61tc7vOp+zxOqDxxn2y6PEem8Clp9nte0tlwkAAAAAANBKBO6B7mOnEXkTuN5mmT7Z6cOoXE5ZRwOzyQlW6+VOt0dKa+B2UUDb9HOSk+b+0+C+qLFzqQ/XWX6tWW5lA9rVzL6zU+ucqLP8Fsd95m6dde5Yy68K3Cf2Q48LOY6DS1wmAAAAAABAKxG4B7rPFet8vxC43nmZHqT+IOkpXzZY65xNWVZH749L9nz4yk4Rc6jBfVGzRLLlodfR9vca0K5m992oZEt588rRvrTPWWkt+yTDPrEfKoSk17km+VLyAAAAAAAANASBe6D7fLbO962B6yVTnYxJnCKnXsD2tPVZG1OWPee4Fv0Z2LZha71lDe6Lml4JH0Wuk51OBLYta7ua3XdZ8ttrIF0D918kfAS9/eBiR4Z9kpzMVvs7ZMLgT9Y6s7lMAAAAAACAViJwD3QXOze5Bl17A9ab57hOhIzofp5YXlPm+AK82oafVv0fA7dJ1/2WWO9Lg/vClkwF9MGzjE7iq8H4Ew1oV7P7Lkt++7mm/r3WOt9T1pkhU0fn/5Cw+QrUWutzQvLi229NPOcyAQAAAAAAWo3APdBdDkn2SUWVHXgNyZ8+21rndsqyA47rUGjamv3Wetca3Be25ISwY55l9CHHswa1q9l9lyW/vabUGYnK3xKeUmhnzv2pnljrDuXYnrNcJgAAAAAAQKsRuAe6yz/WuX40cD07p/lowDp2APZAyrIjjuvQ9oDP0JHYb3OsV6QvbPdk6gMNm6bI0RHmixrUrmb3nX0srPcst03iEfz6tsEta519KfVftZbdGdhvOx39sDFgvZvWOpu5TAAAAAAAgFYjcA90D02LYk8QuipwXTsVy7qAdewA7MKUZZ87rkNLAj7DHp0emp+8SF/Y7KB0Mq3NctN3Wxu4j5rddyH57fvNcrUHAb8KHAtLA9pU+7zvEp5733Vs502XBAAAAAAAUCoC90D32GSd598C11tjrfc5cL3kZKTv6iz7y3Edqhd0nS9T87NredbgvnCxH1DMND/XYLJOenqqwfuomX232Frnnmc5/flN8++V1jrvrWVnWP8/lnFb1AOzH34n1nsYsN4q67Nc6+ibIou4fAAAAAAAgGYicA90jxOSnu5Gg8ZnHOudtNY7H/BZqyU957qOQE/mEh/PeB3SYO4jmZ7mxG6/Bs93ldgXLpetujRQrelhXkXlThP2UTP7btBa57hnG3T0+1zz/3Ye/UvW8pr/f0/i/ycy3o/0wYg+GNpWZ3s0BY490v+wpOfr/1PidEIzuHwAAAAAAIBmInAPdI/b1nk+mPjdHxJPsuoaWfzIWu/PgM86Z60zkPjdcsdnjTmuQ/0p9V+XOPBvp6lJpqTRke+admVniX3hctKxrTpJqo5gn9GEfdTMvrsi6SmTtsr0PPHXU46Fv2T6qH37DYK09D0HzPbrMXU6ZXs0173rIcNd8efE14cvHyR/CiUAAAAAAIDcCNwD3eO7uAOimjZFA5SuALcGcJMjoL8GftZr67NmJD5L08dsspa/47gO/e1pj45CfyzxyPEP1jp9ZjnNU34/KtdK7AuffVZd2kf/SnrwvMx91My+s/PPJ9PY6D7VoPs5a51nnm3abI4Fu59eWMvv9/TVcfP7Leb/H3s+R9t11VOH/ZCglt9e++KRpx8BAAAAAAAajsA90D3slCqaykTz12sA96Rnne3WOldyfpamKFluPmuPY/lNjuuQThqqgWoNDmvQWQPkmh/9pcSjoV2fo6PRNcitOc81yDyjxL7w2SPT5wCY38R91My++22ts0LiALm2TR/w3HesYwfH55jjSnPsu0azn7WW14cZO8y29JjtfWp+ty/lczRdkwbedVS9b8LZCcdxqm826EOAS1wyAABoe/o3hw5c+GL+9vll/s45IZNp/QAAACqJwD3QPd57zvcTKeuMiD/NSZp/HZ+jX5b2pKxzLOWaVCuadmVWYp1xz3JvJH3Ee56+8NktU0fbL2nyPmpm3/1OqV+D3TMd6/x0LKvB+A2ez1hU53NqxT6WJhzLaDqg3pR+e+Wp+yyXCwAA2toaz9+j9t8jm+gqAACaRmMSu0x8Qr+P/zLf5TUG8Nl8h9eUuvPoqhiBe6B7aD7yN+aiqHnBNZ/66jrrJAPJGujtzfBl6ZX5LA3c6kSoywLWW20u4B/N542bf2valrWO5Z87rl86YnxOA/rCZ3fiy9/qFuyjZvbdI889QyeYnelZZ8AcRxOmj/StjYV1tmVfyv3pg0zPra+OmmNtwhx7ewP77LXpq5+mv9dyqQAAoGGGJB7ooPfep557elG7ZfKBvgYCNL1e7W3ItTJ9YMnKNuq/f6T+4IZ6pRYg0b993pm/f3Swjg6KWMoxCABoAH3L7YxMf1O+dk9yDfy8KLwdR+AeQFvTBwTvzcVfR3wPtqANmmNdg+3LuqDvNI3ME3NjHTNfHjc3qH2bTLt+maIPDfTJex+HPQAAbemk54t5mYHz5MN//VvFfiC/zNGGh23UhzPN3146B5AG3CekeCDfLm8lHhAxi2MQAFDSd/uv1rVXU9qul8l583SQqA76swcY6noburnzCNwDAAAAABrts/jf3CvDBqve3Y5lLjs+/3cb9+mfUj8Qr/P2aCrHZHBEH2DooI204L++KbmXYxAAUMBfjmvuX3XWGXKsM9itHUjgHgAAAADQaL45bO6VULfOz5MczffIs9youNPwtbM3Kd/r7wasv1jiNyp9dVzmGAQA5HDAcb09FbjusGPdgW7sRAL3AAAAAIBGe+v57jlaQt12QH6NZ7nNjs9v91HlL1O+14cGOXQU/sOUek5zDAIAMnDdb19mWF/fErMnmdcUeMu6rSMJ3AMAAAAAGu2E57vnqoL12ilyntdZfofEI9Hvmn+3O98ock2BMyNDPTqB78+UGMEKjkEAQOD95LvjWrs+Yz2u4P9rmUz91hUI3AMAAAAAmkHzrddyqmtqmzIC568kW+7cTrIo5Tv9oxz1nUup7zrHIAAgwB0pNto+6bWjrqPd1JkE7gEAAAAAzaKjwJdKOSPm7NH2GpCd20V9OZjynf5YjvrSJrv9LZ0zyrHMY7Cq1nKpAdCia4/rHnIwZ32HHHX97KZ7PYF7AAAAAEA7umd9j33cZdt/NeU7/Zoc9Wkge0I6O11ONxgy+2smXQGUQq+NC+iGIA8894/5Oeub76nvVLd0KIF7AAAAAEC7Wej4Hnuiy/rgvef7/PcCdablud/GYVd5G82+ek9XAKXpi8p4VC5InKIMbks9945XBet1pcv5Jl2S657APQAAAACg3Rx1fI/tpvQgS1K+z48WqPdbSr0DHHaVtkwmJ4QcoTuA0vTJ1JRsl6PyB90yzZDn3nGpYL2XPPV2xRwlBO4BAAAAAO3mpXRuDvYQf6V8n99VoN7vKfVu5bCrLA0ifknsq+10CVCaPsf1UAP4Omn3Urrn//wrjQmw++ZzudkNnUrgHgAAAADQTlyjze93WR/cSfk+31+g3t8p9S7h0Kuk5TI1aK8Bxdl0C1CavpTrYi2A3O1zgMxL6Z/lBeteIZ0/aboXgXsAAAAAQDs54vgOe7aLtl8DFeNSfi7huSkxgp8cdpW0TabPS/CUbgFKv+YelqkPyFzlblRWdWkf7fD0yYQUD66nTZy+odM7lsA9AAAAAKCZin6Jf+r4DttNqUE2pnyXL/IAY0dKvVc5BitlZlQuevbVEJcYoCF05H1IAP+hdNecK+qCpy++lVT/D0/9Rzu9YwncAwAAAAAaRQMdm6NyICrXovJC4tHiefMC+17H76aJAs+kfJffVKDeWyn1ri/xeNBJbs9H5XZUPkZlzBwTWnT0+AOJg89LK3oMLpL4IYcGzvUh0ok6y8+SONj3OCq/zGe/M9s4K8e26HZ8StlXRUeg6r6+EpX3Eqei0PZ+kDgdiG6rznUwPyozzL+/RmULlzp02X1Nz+nPkh7AfxKVdV3SJ/94+uCfkuq/J+VPxt4WCNwDAAAAAMqgwUwNKo5IHJT96vm++TmgrseSHhDJUjptNP5Lz3ZqUDjvSPLF4k9F8LyENq+Myg2ZTPGjk+AOmZ/3mLLaHDfJz9Zc/gtadAyqORKnozlt6htz1LUmZX2dKDhtdO4bCctHrw8eHoo/RVK9ci3gM/Sh2L2c9S/k8ocupAH8Q1I/gP9Mij1UbQe+EfFlBdZveup/3ekHGYF7AAAAAEAZ3kr8WnzaBKchQcRe8QeRuz2o2C/p+ZXzephS7+oC9WpQesSqT0f2z01Zx065oMH3NU0+BvX3HwKOra8px/D1wOPzXBPOh0MBx9UHx35KPljRkfiuwP4Elz50uVoA/1Od81Afug504Pb3pGzzlZI+46r4J6jtaATuAQAAAABlWyFxANX1fXNngXpdAdlDXdSvO1O+xx/IWee5lDpPF2irTtL40arvZMB6GgR6b62nI/QXN/EY1FGidx3tCAlKafqbhxIeVP+Ys39dQcK8b5c8kOlvOvgMW8t+4nIH/I8+ZPtb6gfwdZT4YAdt9+yUbb1Y0mdcSvmMGZ18UBG4BwAAAAA0wh3P983+nPUtk8bmX28Hoynf47PmbNdgx9WU+m4XaKeOKrUfspzKsP4RcU/42IpjUPO5P/fUY4+e1Ulja2mevpvt0BQ0+jDivKeO8RzbtdhT19wcda2T7G9ZvCzpOAE6US2A/1HSA/j6htAeaf/JsjdI/rd9Qh1K+YxVnXwwEbgHAAAAADTCKyk3H+2guIOePV3Up76c7R8y1qO54N9K+kjyvP26z1HfrYx1rPW0a02LjsG9nmOv11qulkpGc1rbufl7xT83QVZ7xJ0vPw/Xw5t6+35LYtkRLnWAk55HB6V+AF8nq/6rje9lW1K2bU9Jn7FPGjMpe+URuAcAAAAAlM2Xl3u4QJ2XHfU97aI+XZnyHf6R+b0dSNZAkI4C1xGRO00fpqVx0JHURYIgrocrmm5mVsZ6+jztG27RMTgk9R9G1FI5PDR9Lo594dqmJzna43rz4lLOfebK5V+PbkstDdHfXO6AuueLBubrBfD19wfN9a+dpAXud5f0GbtTPmNLJx88BO4BAAAAAM36Ir+1QJ2PpbxgZTs6IuVN2JssPyQeYV805ZCuP+6o/8+c9RUNcpd5DD6S9JGktdGgOtJ+pqcOX3qbYzna80XKy2/v2mfLA9arPTwY4HIHBAkN4Ov5fVjaJ3f7gLQ2cL+1kw+aTgnc/0ehUCgUSgULAADd6rTjvqijn3sLBDxcAcYdXdSnvglPf5sgqgaXf5j/T/aV/lvTsXw3y2hOcn3gsUviUfpl0DzwrjQ+RdKouLb1ZwuOwT6ZPnJf/7+WT36V6WMNxvVnDG79lux56Zd4tmt2zn52nVcnAtY7YJZdyeUOyHw/Cwng6zVVH+zNqvj2bBMC9w1D4J5CoVAoFAL3AACU7Ym407nktcpzr13UJf3pS/ui5WYF2ud6qKAPC+YX2N6iE7mWdQy6Au61kf8aUNNUMxqArxfAPi7lTADsyvX8ssC+c80DoCN+6432rb3R0CMA8tBzRx+AvZf6b0WdlPwP5xqNVDkNROCeQqFQKBQC9wAAlMkXZD5RoM5djvq+dVGfpqUiONDitu33tGuoQJ1zxf92QbOPwRFHPUfN725k2Ae3HPXsz9EeV377InNHnM+5/+ZEZTOXO6AwDeDrA7l6Afwxc172V6z9m6Txgfs9wuS0BO4pFAqFQhEC9wAAFOUbfbe2QJ1Xpf7koJ3sYsrfG0tb2C4N3n4T92j7uQXq3ezZ1u8tOAZdwbRlMjkRb+hxOOaoZ2GO9rhSEm0r0Ne+SY/1wcdyLmdA09QC+O/qfMfU6+s5yf9GU9kWpbR1X0mfsS/lM1Z38kFBoAEAAAAAUKYz4g40FEmp8cJR55Eu6lNfIOdzi9s15GnX+YL17vLUe6/Jx6Arn7wG8jVg9t30f8gDitWOet7k6Jel4g6w9xXs7yee/n4r7TNBJtAp9Dq1V+oH8DV12LC0PoDfl9LGCyV9xqmUz+jr5IOBwD0AAAAAoEyuIGCR0fEaxHClPdnUJf25OOW7+7UWtmumxJPFNuItAN8bBiNNPgYPiDstzV3z79BUMUelnPQ2rrREz0rYl2tSjrEbXNKAptNgtD6cHpf66XM2VqC9vz3tu1xS/ZelWPq0tkXgHgAAAABQFg02uILsRfKwrxX3KOPeLunTtBQBgy1s1wFPm8oIJD/21L2jycfgbXE/PND/XslQj2vy3jwPnm466jlb0v68IdWdRwHopnvoYYkniE4L2OtD0yrlu38ujX3wd91T/+tOPyAI3AMAAAAAyrJNyh+B7Rpl/KKL+vRWynf3VqZIeOZp06GC9fomltWfzWniMahveow72lBLkTM7w/bY9YxLvtRR3x3btbWk/akBwK/iH9W6VAA0iqakCgnY6zl6PCqzKtb+UU9775RU/x1P/aOdfmAQuAcAAAAAlOWclJ+H3TXSbqRL+lODu2Oe7+1vWtiu+SnxhMUF697qqfdBk4/BDSnbuKvg9tzN0Z4V0vg3T7albPNzLm9A6UID9noN09Q5Myu6HYc97X5fUv1vPPV3/Fw3BO4BAAAAAGVxjcIumof9taPOnV3Sn+tSvrdfbGG7Bj1t+lBC3b5cxruafAyelnIC2MNSTuqZg456njRg3w6nHHP7uMQBpdCAvQad6wXsP0blL6l+arj10tgc9L4c+hs7/UAhcA8AAAAAKIMvt3iRILsvbcofXdKnp1K+tw+0sF1XPW26XrBefcPAla7lk4SllinzGHwh5QSKXA+eFuVojytl0lCDzuPX4g8i9giAvEID9m8lThPXLuebK7VYWSndfG94jUsXXI8I3AMAAAAAyjDg+X45t0CdGx31jXVRn/om/NPgdCtTJtz3tOtgwXq3eOo93ORjcI6nnlcZ65nnqONdzr756ahrc4P27wrxx4u2c6kDMtOA/VGpH7DXlDCDbbqNd6UxD5l91/W73XDgELgHAAAAAJTBlVv8dcE6XelBbnVJf85O+c7+tMVt++Fp15aC9boeCGj6nd4mH4M7Pdu3P2M9rpRCF3K0Z6U0f7SpL2XOqAAIVQvYf5P0gP1LieeYaGf7PNt2umC9Q55693bDAUTgHgAAAABQhqeO75bDBeu84ajzRJf0586U7+xDLW6bLyVCkRRGy6T4aM2yjsFRcQfKZ5RQT56HG3876nmYsY65pj2hwf5+z37+yKUOqEvfiAoJ2Os1q1PytM/2XDMeFaz3sed6PKsbDiQC9wAAAACAony56LcWrPe9lD+qu11cTfnO3upAz4SnXUUmULzpqO9Oi45BV579myXUM+7pI02pkxaEcuW3P5mxLbU0RGszrDMi7oAZADc9j49J/YC9BrP/7MDtvybu1G4zctY323Ndv9wtBxSBewAAAABAUa5c9L4gpab9WBhQZ58nANDbJX3qy4VchQn5fpUcS1jrqEu3f24LjsGVUk6eZlc9/ziW04CWzmVwKWN/b3Astyoqezx11NL27MmwDa45B35zuYN1nd4kcVqzdV3cDxqwPy71A/Z3zXnaqVZ5tnt3zvp86XeWdcuBReAeAAAAAFDUIQl7PV4n/dSc5WcC6nQFDV93SX8uTfm+fr8C7XtZYixBH0K8kenB4bUtOgaPiDtYnfWB0WEJm2RXR/LrQ4p+Tz2uQJjr4U1tu/Z56jkt2XPUux6efeFy17XWm+NIR1VrANp+o2RnF/ZJaMBez7vlXdIn/0h56XJc6c/udNMBRuAeAAAAAFCUK5f3Ucdy96LyVsJem3cFUK92SX8eTvm+XoUc/740PnneBHBNKDvYwmPwoZQzIasrvc1qa5lTEr9FkvaQwpXf/p5jOQ2W3Q/onx8Z91O3Tg6N6XTy1EvmWBpzHBvzu6gvZplr8feUa7We21eisqTLjpOl4k5vsyJjPa43sfSh5R/d1JkE7gEAAAAARb2Q+kHK8+bLfGiaAFfO88Eu6c8nKd/XByrQvs2etq3OWM9WRx37W3gM+vLk5znuXCNwkwHzg+Zne+vU43oAcMxaRh8A6OjneSn13E+svy1wG3pL3D/oLH9Zx8XbLtnukIC9BpcvRmVRFx8frgfvTzLW4Xqz63C3dSSBewAAAABAUa4c3Mkg5Qnzs0MZ6vzkqLMbRtotkfSUC1WZnPdfqR9QTqM54H9Y6+9t8TE4IO4g3Kwc7Rl31LXG1FV7yyAkZdQPSZ9wd5eETVj8M7H+s8BtWCfT0+TM4HIHiedK6KbJQmeba8iPlGuzptQ6K9315kGaG44+OhK47ikp582ntkfgHgAAAADQiO+WOnmcjgC+Zv7/Wob6Zjvq+9glfXlf0gP3pyvSTg1CTzj2UV/AuprrOZkfW/+9sQLH4AUJS0sT4nOd/XgxoI7FnnV1tLM+lKiNaq03CrVH8k0WOSLkMIfbFevY2N7B26pvnqQF7PWh2JD456noZjc81680rtH6N6T1k7JX5o8rAvcAAAAAgCy+SnqQMutkctuku/Lba2BIR9I/rdOPtaIBVQ2ctzqQocG635JtVKSmnUmO/taATH9FjsG3jvUO5GzPafHnvT5S4DzI8yDHNdmx5ihfl7KOnQ7pGJc5pJwrczp4W/s8556myzkp+d7I6Sb6YNF+A0kfiG5I3MP0v5sknsQ27/WyIxG4BwAAAAAUdSHl++W5HPWdkGrmdm8EHaU+IWEBe1cal/cSB/5bRUfP2zn5X5r9VRt9r29Q7IjK40S7NWC/okLH4ALPugtytkf3iebUHzP7V9PM6MOnZRn7Ni0tx1+B9SRTAI3J5MOWCdM3y81yPWafDCeOyQ9SnfRMqAb7XHnV4dtrB+71bRoNJs/kUAimKeBuO+51E+Z65LoH6vJLu73jCNwDAAAAAIrSAIam/vhhvoRrfnpNS5I3MHtbpgeo++jmStOc9UNm3+nErL/MsaD/1ZGpOsJS82Bvl8YEvMo+BqtCH3i8TPTlG4nzaC/MUIfmwdcHRMmHBvowRQP6+jDhrbW/Xpmfay79Hg5tWAat6/Nwh29vLXCv55BOKt3LIZDbAtOHOvn8e+u6o/+vk3H/LfkfmHYcAvcAAAAAgKqx8wnfpEsAoBLsvOVbO3x7NVCvE2fzEAtNR+AeAAAAAFAlCx3fUbfTLQBQCZ9k6ttQjEAHGoTAPQAAAACgSnZa3081NzgjHQGg9f6wrs8P6BKgcQjcAwAAAACq5Kr1/fQUXQIAlbDXuj4fpUuAxiFw3z7+SdlfoaU2W/PPqLyTeNKgkajske6YqVknSvoq8atcT6OyjsMKAAAAqJwvMjUNwzy6BOg6+pbNFokf5L2WyUksdaLj0aisz1nvDFOvBqCvSDxi/INjuflRuRSVMYnn3DiU8XNmm8/Qtn5MtP+RFJ8wuZF1L4nKGYknRP5liua0n2N+PypT40yrrPX7Jc55r/2lk0M/lDgGdT7gsxfL5ETMd01dQFcjcN8+ZkZlc1T2Sxxwn5DigXy76Ezy+rR0Vgf230nH9uqXgJUcWgAAAEBlrLb+Zj9PlwBdZ1DiYHq9GIYOcAwJ7i6Lyh2JA8iuem5Yy2+S+AGBvVxI/GBBVC5IHG/wtVvbsSRHvzS67hsp9d43y31N/Oybde3+bj7fFa8KeQh7xVpnlFMB3Y7Affv6M+AmdslcsGv5IHvNDUtvgmnBf73Y7u2w/voceIMGAAAAUD79fqGBs1tR2ZCy3LBMDUDNpeuArqGj4W9a39kfSzxCvs8sM9exTLLsdtSr62iWAR2kuFGmvtXzn0yNf+iASV9gfFed9h+WeIR+bfk3Emc40LZrXOZI4nfXMvZNI+veJVMfauio9+2mbo0jHZfJScJ9gfXkPCS9Vntq5Viddlywlv/NKYFuR+C+vb1J2Yd3A9bX15CepNRxuYP66rdnG+9xGAEAAAANdcjxd/gax3IaJPqWWGY/XQd0DT3/H1vXiSHPsgslW+Dedt1aZ7H5uY6o1+C4juQ/6Kh7q6c+fTDwwFpWH0Lak2r3yNQHkyEaWbeyg+W+OUX0Yckza9nBOnXbmQ9e11m+3/qMX5wW6HYE7tvby5R9OBBYhz4JfZhSz+kO6au3nu3j1SsAAACgsVxvv15yLJcM8P9DtwFdxQ4g1xs1XmRAXjJP+yfzM83hrvnik2/ln5Opo9B7HHVpihk7rY9vwtZemZo6pp5G1q1uWXUfSVl2l+M6Pr9O/foGxTdrnWUB7aq9efWU0wLdjsB9e/ONIp8wF8hQerH9mXI8rOiAvjrh2bZVHEYAAABAQ/1y/B1uB590VGktwKOjMufQbUDXWGpdH8akfpqs5PJZR2a/S6x73fzslrn29FrL7ojKTonnHbRpLOWTTB8N7zMg4aPPG1m3yPS3Dq7UWX7QWv5VYF8PW+udDFinJ2B7ga5A4L59LUrZf49y1Hcupb7rHdJnOqqnltf/q7kBAwAAAGgsVz7qZFBOA2X3zc9fSNhkkwA6hz3a/kKd5ftl+uDFUPNkeroXDczrKPVlGerRfPl2+uLnddZ5nlj2eIvqFpnMWV8r/0r9wZ/7JN/E4Wus9V4GrDPTLLuRUwPdjsB9+xpM2X/HctSXNtmtjuzv6ZB+05vR0g7aHpe1nB4AAACoEA2yvba+Y2w2v1st8bxbGngblmxvDgPoDP9KWC75mgFr+Sw53e1YisYHNJ3XqYxtttPM6DUsLfB/NLHse3GP4G9G3etlesxndcD2jniu4SHsyYDnB+xfHWzZw6mBbkfgvn1dTdl/a3LU1yOTo9E7NV1ONxgy+2smXQEAAIAK0e8bOtmsBqR+SDw4SNNbaLoFfft3KV0EdK1x8b+R42KnX7mV4bOS+e01f/xx898sDw13y/SYSVpal72J5TQgvaxFdetI/o9W3VcDt/m+TM2hnyWobgf999VZXrM+nOW0AAjct7P3nn33vUCdaXnut9HllbdRJp+wAwAAAADQDuzAfRpNrfVVso3QT0quqwF/jaEMZlhfg9/2hKs6CHKBp63nE8tp+ps/WlS3Ouuoe1HANmuQPjnHYtbJw+03JEZTlu03x8NiTguAwH27WpKy70YL1Pstpd4Bur3Slpk/OHRfjdAdAAAAAIA2YafSSnPQWvZhhs9ZZa37TMImck06KdPjJTesZTTQvUsmJ8EdM+v1tbDuhTL9AcmNwG220+scythnmhEgmeHhR8qymrLoHqcEECNw357+Stl3uwrU+z2l3q10e2XpU/VkzrjtdAkAAAAAoE2ckqnxh4We5ebI1BHzmpt+XobPOWJ9jgayswxS7JHpo/21/Gl+t0nitDafzc81Lc0JCZtwu5F1q3OeukPYqYmW5djHT6R+Ombdv5oJYg2nBBAjcN+e7qTsu/4C9f5OqXcJ3V5Jy2Vq0F6fYs+mWwAAAAAAbUJTxLxLfK894VhGU8Mk86xrithFGT/noUyNc7zNuP42mR4rmTDtGjflscQPItZUqG7tOzs18scM6yazM3zJuY/thzO7HcsMmW0EYBC4bz89Mv31plp5VaDeuSnHw0+6vZK2OW6+T+kWAAAAAECb0ZHzj2RyJLxmGtCgscZAdD63lzIZzL4scbA/i16Zmq5Fy8GMdVyR6fGSaxK/9b5Csk3Y2sy6Bxx1Xwhcd7+jTXlslPRJcedLPJh0LacCMInAffvZmLLfisy6vSOl3qsd1oc9bd5+zQ930bOvhjhFAAAAAABt6pj5bvtJ4pHeGsT/FZUXUTkt9Sdg9bGD11pv1rfVXzi+gy8tabsbWfeIo+6QFLsaO3mbYz2XXpk6CPWJ9Xt9IHCfwx+YisB9+zmTst82Faj3Vkq960tqe5+5WerM57clfjVrTCZf+9LR4w8kDj4vLfEzN0flgLkRvDCflbd+fRVPH3Jo4FxHt5+os7yOAjgs8etev8xnvzPbOCvHthwwf8D49tWGgv2l+1qf9Otrh79Nez9E5abZVp3rQJ+EzzD/1hx8WzgtAQAAAAAFaNrfu+Z77aUG1H/B+u58M0cdv6Rx8bNG1v1c8qVDPiTTU/cUSc37OFHX78TPV5qfLec0AKYicN9+Xnr2mV7k844kXyzTXxmrlecltFkvwjpbee3pqk6CO2R+3mPKaomD+cnP1lz+CzJ8jgbUNbA9Yur66tmmz4H16cQomo7mtKlvzFFXWm45nSj4S8p59ibwpqcPHh6KP0VSvRLyKpu+lngvZ/0LOS0BAAAAADnp4LDkALUZDfgMe+T4QI46XHGTsjSybtdDgZ6AffLNWudZwXbYA1FrAyo17nSV0wCYjsB9e+lP2Wd3C9T7MKXe1QXq1aC0/UqWjuyfm7KO/RRcg++hE6+8NTeWtEl2QwLZ+vsPUj9g/dWzvr4Cdl3Cgt7n6rSlV/wPVULLoYDj6oNjPyUfrOhIfFdgf4LTEgAAAABQwE0p901y2wKr/t/mu3ZWPxzfiedkWF/T3h5rQd2uQYBpNAbwyLFfzjhiCbsytNFOV6SDLwclHiQ5n9MAmI7AfXvZmbLPDuSs81xKnacLtHWVxKlwkvWdDFhPbxDvrfV0hP7ijJ+vk7d882zXzjrrjkr8IOS9pAfErzjW1fQ3DyU8qP4xZ/+60uXkzTX3QKa/6eAzbC37idMSAAAAAFCAa7CaDibTQG9vCfXvs+oezVnPTUc7/wpcV9PA6GDDoRbU7coe0J9Snw5EPCvTUypvTSyjDwp0pPzODP03x6pPJxnWjAhHOQUANwL37WU0ZZ9lzdmur55dTanvdoF26s3VHvV+KsP6RxzteZijHXc829afoY754s4H53q1Tm9ctZxt3812aAoafRhx3lPHeI7tWuypa26OutZJ9rcsXpZ0nAAAAAAAkDb4Tb8z6+jvo5J/VLYdgB7MWc9GR/v0u39avnh98HDCbMeZFtXtio387VhOYxqjJq6hcQz7zfy+xOfqRLLXcvShPQjxX8mf9hnoeATu24svZ/uHjPXo60hvJX0ked4L5z5xPynPYq2nXWsy1vPKUcfrHNu01/PHg/3kv5ZKRvO+LXDcUH1zE2S1R9z58vNwPbypt++3JJYd4bQEAAAAABSgg+vqvfFeS9U6ItkG4+n32zGrjiI59F3foTXNjT5Y+COxnP77sMTxmp8mrtCqujc56tX1dpr+0YD9PrMPdKBeLUWPnWJnkcQPT/St/ec5+9F+iLKOwx/wI3DfPlam7K9H5ve9jhuUXoA3mAuyvob0KaWel+aCntego0698M/KWE+fp33DGerw5YYfzrFdQ1L/YcQlmXwzYKbnjwXXNj3J0R7XmxeXcu6zDznOf92WWhqivzk1AQAAAAA5LTPfi7XoW+2azjdtoGHWufDst8wflNDmMxI2F50uo8H4hRWo+1hAnZoiJxm/GfcspwMH+3P23VlhICAQjMB9+zgixSYo9RV9eqsj7NcXbN96z0X9zxKPzSxB7i2eOrbmaMsjRz17Er+vvWWgI+1neurwpbc5lqM9X6S8/PaufbY8YL3aw4MBTk0AAAAAQEY62E7n1dMAtCs3u6aIOS7+IL6mkVkQ8DknJV/e+Hq0fWdNHOCX2Q79r85jpwP9Dkr+1D6NqlvT4l439Yybov/WlDdrHcu70gbrg485BfqtlkFAc9vP5jQA0hG4bx++nG+aS16DqBpc/mH+PxmMHTcX+O9mGc1JrqOzdebvlSW1TW8YrjQ+IyUfmz8zrH9a3E+ks05s0yfTn3br/9fyya9K3OzSnjgPePZd1rz0SzzblfeG5wrcnwhY74BZdiWnJgAAAAAgYwzhhYQH0nWg4FMp781zhNG3GjSLgsaUNO/9YAl11mI1m+heoD4C9+3Bl/ZFy80KtM/1UOGX5H+67MsHn2Ui1yfiTimUlSvgXhv5r6+QaaoZDcDXC2Afl3ImAHbNIfCywL5zzQOgI/rr5aqrvdHAJDIAAAAAgFBzZDJla9bBfnYmgq90Z1vRDAWavvkCXQGEIXDfHgZS9tWBFrdtv6ddQwXqnCv+twtC+B50nMjRlhFHPUfN725k2Ae3HPXsz9EeV3774QJ9fT7n/tM/tjZzagIAAAAAMhhOfO9cmmP95ASu43RnW9H4iubHn0FXAGEI3LeHiyn7amkL26XB22/iHm0/t0C9m8Wfwy6EL7/92hxtcc1sr5Pn1CbivRVYz5ijnoU52uNKSbStQF/7Jj3WBx/LOfUAAAAAACVKztmWx3bJl04XraUxFI2LLKErgHAE7tvDO89++tzidg152nW+YL27PPXeC1z/jLgfJmRN6+LKJ6+BfE0B9N30f8gDitXinoU9q6XiDrD3FezvJ57+1kmAeBIOAAAAAChL8u34PKlXd0qx9LNoPo1laNB+B10BZEPgvvoWp+ynay1sl+Ym+ymNeQvA94ZBaP47VyD6Vo52HBB3Wpq75t+hqWKOSjnpbVxpiZ6VsC/XpBxjNzgFAQAAAAAl+S7F3oo/LOW8fY7m0EwNOgDyFF0BZEfgvvr2peynwRa264CnTWUEkh976g55Oqujz1357fPMBXBb3A8P9L9XMtTjmrw3zwzqNx31nC1pf96Q6s6jAAAAAADoDFcS3zVHM66bnNj2OV1ZGf1R2S1x2uIkfYNfB1YyIBDIicB99d1K2U/zW9iuZ542HSpYr29i2Qlzk65nm5TzFoC+sjfuaEMtRc7sDNtj1zMu+V4J/O7Yrq0l3mi/in9S4KWcigAAAACAgvS75a/E982TgetpNoIXZh397rqQrqwEDc5/kqnpi+aa/fU0KnfoIiA/AvfVpsHdMc8+etPCds1POXYWF6x7q6feB4Hrn5Ny5gLYkLKNuwpuz90c7Vkh7ocZvSXu120p28xoBgAAAABAGQYkHiBW+775WuI3vVcnvuNqPGSexJPRXpPJAX7vSog7oDybU+IIo1JuzALoOgTuq21dyj662MJ2DXra9KGEui9LsWC5602APHMBnJZyAtjDUk7qmYOOep40YN8Opxxz+zglAQAAAAAlWCH+N/ldRefYOyHxCG9UxyJxZ004SdcAxRG4r7ZTKftooIXtuupp0/WC9eoTdVe6lk8SllrGl99+Z462vPBs48aM9bx21LEoR3tcKZOGGrBv+zxt1vJR8qX4AQAAAADAZZXEA+fuSZwe9rcpP8338mvmO30fXVVZun90IKemQLpv9imAEhC4r7bnnv2jwemZLWzXfU+7Dhasd4un3sOB6w941p+bsR1zPPW8yljPPEcd73L2zU9HXZsbtH9XpFwbtnNaAgAAAAAAAI1F4L66Zqfsn6ctbtsPT7u2FKzX9UBAn9qG5kRz5bd/naMdOz3btz9jPa6UQhdytGelo568E9yG8qXMGeXUBAAAAAAAABqLwH117UzZP0Mtbtu4p11/FKhzmRRPCfTUsf5wjraMijtQPqOEevI83PjbUc/DjHXMNe0JDfb3e/bzR05NAAAAAAAAoLEI3FfX1ZT9s7HFbZvwtKvIbOE3HfXdybB+r6ddW3O0xZVn/2YJ9Yx7+khT6sxKqceV3z7rRC+1NERrM6wzIu4HGAAAAAAAAAAaiMB9dX3x7JtGp0gJ8avk42atoy7d/iy56Td6+soVKNfUMws99ayUciYDdtXzj2M5HcWvcxlcytjfGxzL6QQwezx11NL27MmwDa45B35zaiJBJ4jaJPH8FuvoDgAAAAAAgHK4ApQE5lpvqfgfqtyvQPteSnmBe30I8cZxDK7NWM8hR3seOZbTiWc1b/4ZTz1HPOdE1rcJDkvYJLs6kl8fUvR76lklYQ9vatu1z1PPacmeo75P3A9U0J3Wm+PoWlTuyvQ3SnbSRQAAAAAAAMUtEnfw9Q1d03KHxR+4P1GB9vnS+OR5E8A1oexgjnpc+eSPOpa7F5W34s9X/1DKmZDVld5mtbXMKYnT+6Q9pHDlt7/nWE5H898P6J8fGfeT/dm3OD271jaJ3wzRY2nMcWzMp4sAAAAAAACKOyDu4Ot5uqblnog/cD9QgfZt9rRtdcZ6tjrq2J+zTS8C2qPHtgbKV3nq8OXJz/Mg4ZukP9g4aH62t049rgcAx6xl9AGAjn6el1LP/cT62wK3obfE/YPO8pd1XLylSwAAAAAAAMrhS3eylK5pqSXiD9pr2VKRdv4r9QPKaTQH/A9r/b0F2uPKA58MlJ8wPzuUUseAuNPSzMrRnnFHXWtMXbW3DM4E1PND0ifc3SVhExb/TKz/LHAb1sn0NDkzOEUh8VwJyWPjMl0CAAAAAABQ3HZxB4Wv0DUtd1/SA/enK9JODULbo9M/SpwXvZ7lMjU/tv57Y8H2uPpqmcSj0K+Z/79Wp44LEpaWJsTnOvvxYkAdiz3r6mhnfShRy8d/uE49PY46dgd8/oiQwxxuV6xjYztdAgAAAAAAUIxOgmlPKqjlU1Tm0j0toSlJdCT9U0kP9taKBlQ1cN7T4nZrsO63ZMsHr2lnkqO/b4h/YtYsvtbpszsBdbx1rHcgZ3tOe9qhDzuOBNaxLeBYCHmQ45rsWHOUr0tZx06HdIzTFCnnyhy6BAAAAAAAID9Nc+HKn66B1FV0T0voKHVXXvWQoulY3ksc+G+V5Y5jStMwadqZ2uj72VHZEZXHiXZrwH5Fie24kNJP5wLWX+BZd0HO9ug+0Zz6Y2b/apoZndR3Wca+9W2TPjD5K7CeZAqgMZl82DJh+ma5Wa7H7JPhxDH5QaqTngnVYJ8rr+gSAAAAAACA/DSQqGk/7ACg5gbfQPegIM1ZPxSV2xJPzKrH1W/z3+/m2NM82DpKf2YDPl/r1PQzP8zn6hskmhpnRZv3qz7weJnoyzdRORuVhRnq0Dz4+oAo+dBAH6ZoQF8fJry19tcr83PNpd/DoQ3LoHUPGaZLAAAAAAAA8tE0Bg9letBe04uspXsAAIFuiH+yZAAAAAAAAARaEpV3Mj1or6NqF9I9AIAMPsnUdF29dAkAAAAAAEA2e2XqRKC1ovnAZ9A9AIAM/rDuJQ/oEgAAAAAAgGzsPMS1comuAQDksNe6nxylSwAAAAAAALLbJHEeezt4rxOIzqF7AFSUToq7ReJJcl/L5OS5OtHxaFTW56x3hqlXA9BXJB4x/sGx3HyJH3KOSTzh8aGMnzPbfIa29WOi/Y+k+ITJjaxbU6udkXhC5F+m3EjcL0ate8kqa/1+iXPea3/p5NA6t4q+9XU+4LMXy+REzHdNXQAAAAAAAB1LA1AvZHrwXoNVy+geABUzaK5P/9Up/0hYcFevc3fEnTZMyw1reX3g+d2x3MqAz1ogcSqy8ZR2azuW5OiXRtd9I6Xe+2a55IPgb4n1V5s+08+fcKyvbZ5Xpw1XrHVGORUAAAAAAECn01GmGrhyBXk20T0AKnKdumldox5LPEK+zywz17FMsux21KvrLI3KrKhsjMoXa529iWU3iz8wvqtO+w9LPEK/tvybqOwxbdc3CI4kfnctY980su5dMvWhho56327q1olnj5ufbxd/YL0n8e9eqz21cqxOOy5Yy//mlAAAAAAAAN3ilrhHQm6mawC0kAaJH1vXpiHPsgslW+Dedt1aZ7H5uY6o1+C4juQ/6Kh7q6c+fTDwwFp2WKYGs8X8f/KhaYhG1q3sYPkpz3L6sOSZtexgnbpPWsu/rrN8v/UZvzgtAAAAAABAt9CRkJpz2A5IaYBkLd0DoEXsAHK9UePJZe9l/KxknvZP5meaw13zxSfT5pyTqaPQexx1aYoZO63P0ZTrb/KBaT2NrFvZD3KPpCy7y3HfmF+nfn2D4pu1Tkh6tmGz7FNOCwAAAAAA0E10BOdnmR6E+WJ+BwDNtNS6Fo0FXIvsB49ZvEuse938TIPYOiK811p2R1R2RmWmox4NXH+S6aPhfQYkfPR5I+sWmf7WwZU6yw9ay78K7Otha72TAev0BGwvAAAAAABAR9omYZM0AkCj2aPtL9RZvt9afiLDZ82T6eleNDCvo9SzTNat+fLfWHU9r7PO88Syx1tUt8hkzvpa+Vfi0fFp9lnrnA/spzXWei8D1plplt3IqQEAAAAAALpRMtCTNZUBAJTlXwnLJV8zINMn2Q5ljxzX0f76BtKpjG2208xM1Ll2Hk0s+17cI/ibUfd6xzV/dcD2jljrZJkXxZ4MeH7A/v0q7tREAAAAAAAAHW+/uAP35+kaAE00bl2D6qXJsdOv3MrwWcn89po//rj574wMdex2XDfT0rrsTSynAellLapbR/J/tOq+GrjN92VqDv0sQXU76L+vzvKaxucspwUAAAAAAOhWi8QduH9D1wBoIjtwn0Zz0H+VbCP0k5LrasD/u8Sj8ENp8NuecFVHxC/wtPW8dW39o0V1q7OOuhcFbLMG6X8n1vsn4/6135AYTVm23xwPizktAAAAAABAN3MF7n/TLQCa6LWEB+4PWss+zPA5q6x1n0nYRK5JJ6X+3CAa6N4lk5Pgjpn1+lpY90KZ/oAkdE4TO73OoYx9pql7JhLr/0hZVlMW3eOUAAAAAAAA3e4/TwGAZjllXX8WepabI1NHzGtu+nkZPueI9TkayB7IsH6PTB/tr+VP87tNEqe1+Wx+rmlpTkg8iryVdatznrpD2KmJ8syD8sSqY4Vn/+p8BWs4JQAAAAAAQLcjcA+g1TRFzLvE9eeEYxlNDZPMs66TsC7K+DkPrevc24zrb3NcKydMu8ZNeSzxg4g1Fapb++6nVffHDOsm0/d8ybmP7Yczux3LDJltBAAAAAAA6HoE7gFUgY6cfySTI+H/kjhorKPNN0blpUwGsy9LHOzPolempmvRcjBjHVcc18prUdku8QjyngLb38i6Bxx1Xwhcd7+jTXlslPRJcedLnKZtLacCAAAAAAAAgXsA1XLMXIM+STzSW4P4v6LyIiqnpf4ErD528FrrnZ2xjheOa+XSkra7kXWPOOreHrCePix4m2M9l16ZmmP/ifV7fSBwn8MfAAAAAAAgRuAeQBVorva75vpzqQH1X7CucTdz1PGrgdfKRtb93FH3koD1Dsn01D2zC7TjsbgnQV9pfrac0wAAAAAAACBG4B5Aq2malE+J68+MBnyGPXJ8IEcdEw28VjaybtdDgZ6AffLNWudZwXacEfcbBfpg4SqnAQAAAAAAwCQC9wBa7aZ1/dlQcv0LrPp1tHdvjnp+OK6VczKsP1PiVEDNrns84zVeg/qPHPvljLWcviWxK0Mb7XRFO6IyGJUxiR8UAAAAAAAAwCBwD6DVXKPNb0kc6O0tof59Vt2jOeu56WjnX4HrahoYHfU/1IK6xxx196fUdz0qZ80+SK6zNbGMPijQkfI7M/TfHKs+nWT4c1SOcgoAAAAAAABMReAeQKs9TLkW6WhxHf2twd28o7LtAPRgzno2Otr3XdLzxeuDhxNmO860qO47jrr/diynwXh9qKG56HXU/Qdrnb7E5+pEstdy9OEnq85/pX7aHgAAAAAAgK5D4B5Aq+no7/cp16Pk5Kgjkj5a3KZB4TGrjiI59K862qVpbvTBwh+J5fTfhyUOfv+Myt4W1r3JUa+ut9P0jwbs95l98FImU/TYKXYWSfzw5IHEo+3z9KP9EGUdhz8AAAAAAMB0BO4BtNKyqDwxRVPjnJPpE8na5WtU1gTWv85a90EJbdbR7RMS9qBBg/ELK1D3sYA6NUXOrMQ6457l3ki2hydJZxP1jHD4AwAAAAAAuBG4B9AKmm7ltMQBaFdudk0Rc1z8QXxNI7Mg4HNOSr688fVo+zQI/Swqv8x26H8/Sjyq/KDkT+3TqLpXSxyc13rGTdF/a8qbtY7lnzv6XR98zCnQb3tMPZrbfjanAQAAAAAAgBuBewDNpkHnFxIeSF8flaeO69QlurKh9K0GTZ+jDw007/1gCXWeNvtuE90LAAAAAADgR+AeQDPpaO3apKdZU6Uckekpc9A+NJe+Tk57ga4AAAAAAABIR+AeQDMNJ64zS3Osn5zAdZzubCv6oEbz48+gKwAAAAAAANIRuAfQTF8KXme2J9b/SXe2DU2zMyZx/n4AAAAAAADUQeAeQDNNJK4zPTnW35lY/zbd2Rb0zQoN2u+gKwAAAAAAAMIQuAfQTN8T15m1OdY/nFh/G91ZeTqngU5we4quAAAAAAAACEfgHkAzXUlcZ0Yzrpuc2PY5XVkZ/VHZHZUt1s81l/2TqNygiwAAAAAAALIhcA+gmTRtyq/EteZk4HqLo/LCrPM1KgvpykrQ4PwnmZq+aK7ZX0+jcocuAgAAAAAAyI7APYBmG4jK78T15nVUDkRldVR6zTKa/36exJPRXpPJ3PjvJA4Koxo2p9xHRhP7EwAAAAAAABkQuAfQCiui8izlGmSXn1E5IfEIb1THIpk64XDWNykAAAAAAADgQOAeQCutisrpqNyTeOLa36ZooF5T4+ho+51R6aOrKkv3j849oCmQ7pt9CgAAAAAAgAII3AMAAAAAAAAAUCEE7gEAAAAAAAAAqBAC9wAAAAAAAAAAVAiBewAAAAAAAAAAKoTAPQAAAAAAAAAAFULgHgAAAAAAAACACiFwDwAAAAAAAABAhRC4BwAAAAAAAACgQgjcAwAAAAAAAABQIQTuAQAAAAAAAACoEAL3AAAAAAAAAABUCIF7AAAAAAAAAAAqhMA9AAAAAAAAAAAVQuAeAAAAAAAAAIAKIXAPAAAAAAAAAECFELgHAAAAAAAAAKBCCNwDAAAAAAAAAFAhBO4BAAAAAAAAAKgQAvcAAAAAAAAAAFQIgXsAAAAAAAAAACqEwD0AAAAAAAAAABVC4B4AAAAAAAAAgAohcA8AAAAAAAAAQIUQuAcAAAAAAAAAoEII3AMAAAAAAAAAUCEE7gEAAAAAAAAAqBAC9wAAAAAAAAAAVAiBewAAAAAAAAAAKoTAPQAAAAAAAAAAFULgHgAAAAAAAACACiFwDwAAAAAAAABAhRC4BwAAAAAAAACgQgjcAwAAAAAAAABQIQTuAQAAAAAAAACoEAL3AAAAAAAAAABUCIF7AAAAAAAAAAAqhMA9AAAAAAAAAAAVQuAeAAAAAAAAAIAKIXAPAAAAAAAAAECFELgHAAAAAAAAAKBCCNwDAAAAAAAAAFAhBO4BAAAAAAAAAKgQAvcAAAAAAAAAAFQIgXsAAAAAAAAAACqEwD0AAAAAAAAAABVC4B4AAAAAAAAAgAohcA8AAAAAAAAAQIUQuAcAAAAAAAAAoEII3AMAAAAAAAAAUCEE7gEAAAAAAAAAqBAC9wAAAAAAAAAAVAiBewAAAAAA0Cr9UdkalVNRuR2VN3QJAAAE7gEAAAAAQGP1RGVFVAaisi8qI1G5G5WfMj0e8YDuAgCg8wL3/6RsU2iZiMpv8wfEO4mf+OsfFXuisrQLjomhqHyNynhUnkZlHacJAID7P/d/AAAK2GvusxMB9+SjdBf4WwUAOi9wPzMqm6Oy33zhDvmjIGt5a/6QmNWBx8NJx/bqTXElpwoAgPs/938AAEowT+IgrO+eu4ouAn+rAEDnp8r5M+CL+KWoLJH41T3VG5VlURms8+X/u8SjBjrJZ8+23uBUAQBw/+f+DwBAiR557rMAf6sAgHRHjvs3Kdt5N2D9xVF5klLH5Q7qq9+ebbzHqQIA4P7P/R8AgBLdc9x7RukW8LcKAMS6IXD/MmU7BwLr0FF4D1PqOd0hffXWs3388QQA4P7P/R8AgDL9ctx79tIt4G8VAIh1Q+De92RWX4GfkaGe+eKe8b5WVnRAX50QcgwCALj/c//n/g8AaKwVnnvPQroG/K0CALFOD9wvStnGRznqO5dS3/UO6TPN+VvL66sztu/gNAEAcP/n/g8AQIn+dtxT39Et4G8VAJjU6YH7wZRtPJajvrTJ7nRkX0+H9JuORFzaQdvjspbTHwA6Fvd/7v/c/wGg2tfVO+KeOB7o9r9VAOD/dHrg/mrKNq7JUZ/eHCaks1+X7wZDZn/NpCsAoCNx/wf3fwCo7nVV76uulHYDdCkAAJM6PXD/3rN93wvUmZbndhuHVOVtNPvqPV0BAB2L+z+4/wNAda+r66T4HDQAAHS8Tg7cL0nZviIzj39LqZcRAtW2TOKgje6rEboDADoS939w/weAal9XTzrupY/pVgAApurkwP1fKdu3q0C931Pq3cohVVl/ROVLYl9tp0sAoCNx/wf3fwCo9nX1keNeepKuBQBgqk4O3N9J2b7+AvX+Tql3CYdUJS23/rjU1zBn0y0A0JG4/4P7PwBU97raK+55Y9bRvQAATNWpgXud7Gbcs22vCtQ7N6XPfnI4VdI2mZ6X+CndAgAdifs/uP8DQLWvq1sc99Jf5h4OAAASOjVwvzFl284WqHdHSr1XO+zYaPc/nGZG5aJnXw1x6gNAR+L+z/2f+z8AVPu6et5Rzy26GV30twoABOvUwP2ZlG3bVKDeWyn1ri+p7X0ST3Knf9DcjsrHqIxJPIJQi45yeGD+SFpa4mdujsqBqFyLygvzWXnrXyRxkEP/wNNRGCfqLD8rKoclnpDol/nsd2YbZ+XYFt2OTyn7akPB/tJ9fSUq7yVOnaDt/RCVm2ZbNdfx/KjMMP/+KvHIEgAA93/u/9z/AaAd7hmNuq6+cNRzIGC9xVE5F5V/zTaOmXvXwgb2s17Pt5tr/xPTr+PmnvU2KhcK9q8OONgZldNRGTX3wx/mc3332fPmPqTt+ByVY4nfa0B7mTk2/jb989Tcs84X7ItV5vOybO+GxN8WmmLpeAX+VqnKPb2RxxaADtKpgfuXnu0q8gqe/qEw4an3eQltXhmVGzL5iv9384fWStNmLavNH2bJz9ZcvgsyfM4Oc9MbMXV99WzT58D65kj82uRpU9+Yo641Kevvkql5Eu3yRsLyJurN/KH4UyTUK9cCPmNeVO7lrH8hlxsA4P7P/Z/7PwBU/J7RyOvqbM86aQFKfZA7nHIv1vvW3JL7WdtzWdLnt0nm+d8bUKfuJw3Ov6hT7wvP+odT9sn/i8q3lD76z/w+rx5zX/7PHB+hvjnacayJf6tU8Z7eiGMLQAfrxMB9f8p23S1Q78OUelcXqHe2uTHZrwqm/fFxwVr+a50vx0lvzQ203o2i3hdZ/f2HgJvNV8/6OinR9cAb5Lk6bemt80dKSDkUcFx9cOyn5B/J6z1/BExwqQEA7v/c/7n/A0DF7xmNvq66Us99TFl+ZeA953RJ/axB3atW3fr5B2Xywcd883eF3YY/A+6fug8vSRzA9wXhXSPj6903Ndivo/f17cI9Ege2XcstytkvRxJ17Miw3k9HG9434W+VKt7TG3lsAehgnRi435myXQdy1nmuQX8krDJ/qCTrOxmwXo+54SXX09EWizN+/gpxPwX/z/RjmlFzU3lf56Z6xbHurDqBkCx/zKVxvda5PWddD2T6qBWfYWvZT1xqAID7P/d/7v8A0Ib3jDKvq1ckfK4YfavrV+D94lUJ/Txo+sd+gNznWHaRow3/ZPy8rZ5t2WYtdz5g+99a62zwLDeQo18WWfthT4Z1TznaMN6Ev1Wqdk9v9rEFoIN0YuB+NGW7suYImyHTn4omy+0C7dSbpv0k+VSG9Y842vMwRzvueLatP0Md+mT4eeAfBzq50ePEH466HfPMH5a+P0rGc2zXYk9deV6jXCfZR1m+LOk4AQBw/+f+z/0fQHeqwj2jzOvqO0c9rhHcgzJ1hPZecx/Re8ZuRx2/C/SxvmVw2VHnYMZYyq+Mn9sn7lHdyWDufvPzL6YPTnr2xaijftfDlhM5+sceAX4hw7q6v+5b6/9s8t8qrbynt+rYAtBBOjFw78uD9iFjPfoHxFtJH0mWN1/uPkd9tzLWsdbTrjUZ63nlqON1jm3a6/nC3WstV3vt7JlMz7PYK/7cxFntEXe+3DxcwZt6+35LYtkRLjUAwP2f+z/3fwBow3tGWdfVBeIOVM9x3IeTaWP6AuIY4zn72PcmWL23CfpKaMNMRx3PEr9fJZMT0CZzqz9yrOeaNNWVXmc0x99ERdPU6GCIx4n1H7Tgb5VW3NNbeWwB6CCdFrhfmbJNj8zv7S+SPeamqa+T6StX+kT0U0o9+tR1U4E2Doo7z9usjPX0edo3nKEOXw7D4RzbNRTwh+UlmRzlMdNRR49nm57kaI9r5OWlnPvsQ45zRLel9mrf31xqAID7P/d/7v8A0Ib3jLKuq7v/f3tnAKHF9gXwY60kiSRZSSRJkkiSJ4kkSVYkSZJIkieJJEkSSZIknuRJEkmSJJIkSeTJShJPkiSPJFkr8f/v8d3R7N17Z+6db2a+75v9/RjvtTv3zpkzs/fcOffcczy2NY3maf9pjq0Z42wZqdVUl88cfR0OaLtW4nK3h/ZxJiWb9qc7CZZZ7XQBJNm5oL/31RRwLfy8iNTPJ2l/8UhJp38Jjfovc65St03v9LsFAA2iaY77Q9JeIR3f8U1aEXar25RvtbiL0PxR4vOL+cjd4OljYwFZXCv/Ox0Th+eej3bFtw3zSAF5Pkt5+W1dz2xxxCR3kKEGAAD7j/3H/gMA9KDNKGtcdS0AnE79foGxu+qMXp/RzyJHPzcjZVGnsCsaOrSYvSv9ycVIGf7MsMNJIeKsQr/TZHxQQp6t/xEhnzrIXTUGHrf5Hi7owFylTpveDe8WADSIpjnufQXPRsyA+zg1GUgP3D+NUfpqztH8ZRpFsF1aUXploHlgXdv4L5f8/GJyxp0S93bF/kg5Jsn41XD9d5L3MNnmp5EQWfnoBj3PLjZ/4gLPfU0r0ciHRArsNecuZagBAMD+Y/+x/wAAPWYzyhxXXfeV7GTTdDnvTN8bAsfY9HE0UhZXkdwvgXZnnrgjwRdFynDLY4dXy/i0OUWY7Hn2kwLaLk3ZPPtevxaQZXaBeyprrlK3Te+GdwsAGkSTHPe+rVRFVuDrcioMm8lZ0fttt5DbUylnBd31wZ1Eceg2sffmAzzP2B2VcgoAurYF/tPGs3Pl1vtsJkNZJFECfQw1AADYf+w/9h8AoMdsRlnj6mKPDMk4mRQh3RXQl6tgaUwqu50enexq4xnFpg7S+/7hsJ/689dmXlOGs3bEIevKQPunNlyd/N+k/XzrifN7ewfmKnXa9G54twCgYTTJcT+YcT97OyzbHo9cJ9voc4b4owvbcXQUqTR/Wfz5265HPINbjn72FJDHtQ3zfBu6Plfw+WnkyHqGGQAA7D/2H/sPANCDNqOscXW/o5975ndJypizgTbMjpyOicLWIq/fpXjB0xPiXsiYEqmPFeJOG7Q/QhchPHdcJy/ly0Fz3hbzb1dKvNio95fS2lERSplzlbpsere8WwDQMJrkuL+YcT8LOyiXDvT/iTtyYkYb/a733Gvo1jVfzriVBWT5V9zbuZKiSqEFbH44+plTQB7XNsxNbejaV/RQJxOLGUYAoKBt6vSxewLoGPuP/cf+A0Av0K02o6xx1bVAe8CMpbqI8KSN+3kWIccdKZ43/YC4nbIzC+jjmEcGLQarUeBTS3qvbjqusyPjfE1p893S6W1HHwsKvIPbItqUOVepy6Z3y7sFAA2jSY77d557+dRhuU565DrXZr/bPf3eD2x/2jMxjN3W7cp7qB/yA2ZC+Clwsrnc0c/rAnpZ6DHGk9rU91OPvt9K/vY6AJi44LjH/mP/sf8AAL1oM8oaV/vEXeRUHalDxmaEpgI6L9kFbrNYlTGe53HW0e6BtBZcimBHsesugmTnwZ8lvleufOsXMs5PnM9LUj+76uhjfcSzV5v+KlLusuYqddn0bnq3AKBhNMVxPy/jXq52UC7d1vRdqokC9DmDQgsXuYzWrQJyuIoD6YTqbqRRPyzlbMN0bTF9XsKzXJHxjl1nKAGAyLEaxz32H/uP/QcA6GabUda4+oejH91dkKQGiYnEfivF89s/9+giy1Guu8heyPjCvvvaeCbqILbTwDw296Z55cusj+KK5L7mOXeT+f0V6+euFDObA6+fpN1ZFSl3WXOVumx6t7xbANBAmuK4351xL9s6KNdej0xlfEg+8fS9JaDtJHHnjCuSC/i2ZyLoMvpZPJL2igwluLYDninpeV6X7s2jDADdCY577D/2H/sPANCLNqOscdVVgDwpwHovop/5kl3gNouV4i/SO81x/iJj09I2U/9fF5ZntflMXLV5/qlobrbNca27jvM0Nc9HaaWus3c/7JK4dDsJ80x/sQ7xMucqddj0bnq3AKCBNMVxfyvjXgY6KJdv5fVAm/36irXoz0K2VG2SciI6+sRdHCjZIj8t4n5+FpyE2XyVYnnlQtAcc1/EX+BpIUMKAFjguMf+Y/+x/wAAvWgzyhpXH3nuT1OfzI7oZ5+EOaFd/O2R4UbqnNnmGvbz0PH/ZKSsWVwSt5P3g5QbbS/meYWko0vStRxx/G6LFEtPpFHz3yTeGV3WXKUum95N7xYANJAmOO7VuP3w3MfrDso1kKHfeRUYYD0eBrZ35VErkgt4TcY9bm/zfu4WkGeJZ2LaX+Jz3ZRxzy8YUgAAsP/Yf+w/AECP24yyxlXXAm1yHIvs664Ui5D25dj/n7GLGun8SsY7VNUhu0HKd6b7avPsr+D9Wu24znfPs37veb6ugsB/51z3kBQPEilrrlKHTe+2dwsAGkgTHPerMu7jYgfl2uaR6X0Jff/V5seyK6qjSC7gUyV9wJ6Xcrap7Xf087SCZ3teml/sEQAA+4/9x/5j/wFgYtqMssbV9R4ZPktcMVDfAsCcNmSwi6vfNPe9tMLnPV/8uw+mVnC9aeJegEmTpOkZ9PThKkaflW9+mbnGw4IylzVXqcOmd9O7BQANpQmO+xMZ9zHYQbl8W6autdmvrsq6tnZ9lLAVW1/OuK0FZHnpuce1kf0MOfqYW0AeV8qEkxU820kemfWoYosjAABg/7H/2H8AaB7dajPKGlfPeO7vcGQ/rgjpocC2pz0y6D0ur3ns9tXmuVDR9fo910si65PitU9zbJ/d/r7nXF180B0FmiKnSPqXMucqddj0bnq3AKChNMFx/8JzDzrgT+mgXA+kmi1wGzz9HgxsP+hpPyNSjumefl5F9jPL0ce7grr57uhrfUXPd0nG389mhhYAAOw/9h/7DwDQozajrHHVtdDrK9qZxQUpXij3tkcXGzvwvH21eaqMxHbtVBgwR/KcF0f28Z/nvKTw6/aCspY1V6nLpnfTuwUADaXXHffTMu7hWYdl++aRa0MFkztfPjoXrpxxQwXk2Oq5vz2R/bi2hxaJOFjqmRRWucrt2153g6EFAAD7j/3H/gMA9KDNKGtcneq5tysF7seVFz50IeGjR47JNT9rX22eoYqv61qE0Vo1idP574A+7ELFI45zdpdgC892QD/t2PRuebcAoMH0uuN+a8Y9nOywbL4iPPPb6HORtJ8S4Jmj/fkCstzwTOgml9BPkYnqn45+HkX2McPIEzopnel5zh8YWgAAsP/Yf+w/AEAP2owyxlVls0eOVZH9LPDYndCF6+Eu8Xn4avMcrvi6n8VdCyjJrR+S0uaR+NPtKEtMX2oHp7UhaxlzlTptere8WwDQYHrdcf93xj2s7bBsvyQ7n1wRbjr6uxPRvt8jV5GtXK6ciTdL6Mc3CdMt9VkFe1zbDo9HypJsKV0Z0eayZyIJAADYf+w/9h8AoNdsRhnjquIqjvupQD+uhQRfTnZXypefXeLzOO6RY27F130g7Qc7uFLCJA5/ddS/M+/yijbkLGuuUqdN75Z3CwAaTK877j975K96i3QIZa++rnT0pfcfk+9trYRHK+gWyTmefpZKOcUAXf3cc5ynUXyay/hSpL7XOM7TKvc7PX0k2/Z3FpgY5G0dhDi0WNA6aeX3XIU60F0EA2YsOmk+Mnh/mgn2H/uP/QfsMTSBbrQZZYyrylspZ6fX3cB+Tpprhuq43fnC9MjznzpkeF7DO3bPc/+a/iY0Ov6qo/0687s7Elc/oeq5Sp02vVveLQBoML3suF+YIf+DLpDvnxJ1qwP/a4chWRnZzwGHPI89hkJzIJ729HPIY9hiI0MOSljBpJtmwjnT08+yQOdNcl+7Pf2ckvi8fJM8k2MIZ7XR/VUzMbejMLeiInSXwUlz/489k+cZvCaNA/uP/cf+A/YYmkK32YyyxtUBKWdXXJ+4o5q3WOdtFH8aniEpJ2VPGk1HpFHmoQVydeeYK5r8cA3v2B3P/R+J6MOVe37QyP8/M+61S1lzlTpteje8WwDQcHrZcX8wQ/5jXSCfbxt/kdVXl6HcVqCfG4GThfvSilbw5at15bgrUoTGtQ1zuXXOCTPJyZpwurZP3necdy/HqZPo51vkc7KvfauG92uS+TgcNhP+5T08Dm2SVjSl6t9VsGmgR3VRh1zt6q4JbDXj4UUZ77gfEmgi2H/s/0S2/9DMuQxMXLrNZpQ1rm539POjwH2t9ehnYeoc/X8twHrK08cVTx/nCz6zHeZeNAf6rMA2vnz/82t4x1ypkz5LXG2anY4+kvQy/0o5EeJlzVXqtOnd8G4BQMPpZcf90wz5B7tAvvUe2WKddxsdfewpKNPLAHnOmQ/lZZ4+fLnnijgS/suZpO43P9tVwAFwxOEA+JJjANP5/zYF3kN/ic8nhmOOyVd/A8akfdZ9ve1hXdQtVxHdNY1zlg4uYOYbCfYf+z+R7T80cy4DE5dusxlljasuJ2yRhd6Tkr2woTuyNPr6YUYf68SfXm9JhCyaVuaaaftR/KlaXLhyqL+q6R275rj2gcg+fAsPPyJ1WPVcpW6b3g3vFgA0nF513C/IkF2PDV0i5xtpb0ua5m77ZrXf1YY8wzkfyscCDPmgxzBNLSCPa9vjCtNXEjFyOqCfb5JdxCaJ+Mjbmvld4vMNrpL2oheK4tryuK4BY5IdzfFXD+uibrmK6K5p2B+JmwSaBvYf+z/R7T80cy4DE5tushlljauuWjTbC8hz32PvF5jjjTnyIr5fe/rRYrkhDtbtqXvSvmJ30fwrxQvDtou9q+O9xO988C0wlZkGrIy5SidseqffLQBoOL3quH+Q8+F+qkvk1I9QOzpNtz1NCmi7WMbmx/wi8TkBQ5635lDTaImk4MzVnD4uSNj2yRA+5TzHiwF9zPO03WcMfZKPN69YTp+jjx0B178snclhet0h7+IGjEn2dsPNPayLuuUqorumkf5I/BU41kJvgf3H/k90+w/NnMvAxKZbbEZZ46qvFk2RukMjOfZCc4EPFNRxehH6ktHbpJRtWGruOV1kV9POxC5Y+4IOVtT0fv0l7e+Um++Q/1wNvqnYuUonbHon3y0AmAD0kuNety9pJN2zHOOdzrm2Qtqv6N0umx0TjrxtgmpM0yvF6gCcWYIsX3J0diegj7eOdnsLynPKI8cvY8hC2BTwLoQ4clwTTN36l1VYxo48OFLje6XGfth6R5qA/X5N72Fd1C1XEd01Cftv+CkmvjFg/7H/2H9o+lwGoBtsRlnj6j4pLy3Mv5JdkD7mfrcGziN80dNFF2j3OPr7UuO7dbSE+bFdvPVhBXKWMVfplE3v1LsFABOAXnHcfxD/Kmbe8dMY/E7mvF4s43PyarHKQfm98qp5zbaMHk9Scuvka0mJclzI0NPZgPazPW1nt+GMOWeMqT5fjZbVrXyLInXru6cRM3EMYdAy7iMpJ8JZ+R0p3WeeyfnUO/leOpOeQSMfdkn3pIZol9ltTPC7VRd1ydWO7prCXunM9mPA/mP/sf8A2GNogs0oa1x15ck/U1CmOcY+fDdjr6byud3G2KsO3DcRcwmdh+iC8pQ29OrSx5Ua36sd5pqqw3lt9JPYRw2kqCIyvN25SqdteifeLQCYAPRycdpeZKlxJulkQwuzDRtjov/9Kq0t57qVbXNFA7j2edFMePS6WvjkasnOgU6wxUxqE12+NpPDmKIu243xTDsNphnjr5PFt9bzemV+vlE6H9XZFLZZ49B5VILu2vgoWsNrAdh/7D/2H7DHgM2ofVztBdabsfy1pd/3Ru/Hpb5UNlWz3LxH7dba0h0OGvVeVTqXMuYq3WDTJ9K7BQA1gOMeALoFOyf8RlSC7iL4IWMjrXGoAQAA9hgAAAAAehYc9wDQLXyUsY7XflSC7gJZIeUUzAQAAMAeAwAAAEBXgOMeALqB+VJ9wSN011wOWzo4xGsBAADYYwAAAADoZXDcA0A3sMsagw6jEnQXwQNLB8t5LQAAAHsMAAAAAL0MjnuA3mL26LFJWhHFN0aPd+bfeWi+72Xmo/KatArzLPKct3/0eCmtLd5aAOt0CXIvMP1osathc2ge2Onm9zesMWhZybrQreqrRo+d0ioWNGSOEC4aeR+PHjMrfEZ16E6f72JpFR47Ky2H9+1AOY4YXSRHkRzyWhzqoLSiEL9Lq1jTKyNPgj6nS0bf7wL67DfvanL/PxgmAKDh6Pi7IWXPkuJ3X41NWF2w38mmX50rXDFj9XvHeQNmnNbxVosIHihgC3YZWT+k5Ndxv92CyVX23a491jnERqMvLbj4yNjCcwHXnie/C4beDZyPAAAAAECPg+MeoLtZbD7QXpuPNftv9Zf50BbHx+Hm0eOC+Vj9abX74Pkgfe0ZE44XlH+2jC/Ulj4emPO+pH72X4m6WCutRYrvnutPz5F/mXX+XyU+o7p0pws0t80z/1Xw2c622gxF3os6mY7K2AKy9nHUnPs29bN7AX2vtfq5wbABAA1mm7Sc6f/LOe5JmHNXbcSdDDt53Tp/nbQWCOzzlgbakguOOUn6+G7mI0VsZpV9t2OPlxudfffYYZV5Vo4MV7B1AAAAABMPHPcA3c0k8zG3RlrR4rbj84mn3UppFej85vkbv2Cd/4fnQzw5PhaQfbvlCNBIsc3mnjRK+qj5+ebAj9GiukhY4rjHjTltBqyP7B8VyFW17vT8qdLKvXvB8WzXBshzOOf9yXN4vEy1/SStqPsB83uNjjwuv1PcpK9zMqD/U1abvQwbANBAdAH4psO+bDC2QZnhOCd97HD0q20WGjuh9uCz1WZX6tz14neMb8+R/6BlH18bm6my6+LuodTvrkbqpsq+y7DHfZZNPuTQ35EcOWz7PcKfBAAAAEDzwXEP0Fs8tP5WjwW00Sg4O8JrXer3K81H6RvzUa4fmBtlfDRYDPYH5gnPeepgeG6du61CXRwq0OZI5IdyEbnq0t1kx3MNSXlj78QITf2jOxbSEYga+T81477tKNI/Aq7x1GqzkGECABqGOomfSNjC5hyJc9zbXLPazEvNJdQ5rpH8+x19+xbCZzjs4nmH7emTsZHxIVTZd9X2+LjE7WSbaV1jmD8LAAAAgOaD4x6gtxi2/lZXBrYbsT72ko/audJyrOo2+ckZ40PMh+4tq+2hjHO3O8afgQp1MddqczPwWmfN+e8rfEZ16G6Ndf7DAJnsKHhdBJoU0E6dPOkdDnlRjoPWdUJy1U+RsYtSnxgiAKCB2A7kvPE0fe79yGul87Qnu+00rZymW7vusItJFLprEXi2jF+Q9RVs7Ze4YIEq+67DHuuc6z+rzaIAuc6bc5/xZwEAAADQfHDcA/QOKyTesaksFPf2bXV6DpmP+n6rzTSrzfPAa9mReldyzt9mnf+qYl0oXyQ+BVASrXe9Qrnq0J0dJRmS3/6ixKf+UYdFOt3Cg4A2GyU+f6/t7L/KMAEADWOhw67MiJjfx0Zmv0u1vWZ+dsvMF+y5ghYW32rmEy478FHGR8OHjOd50edV9l3nXOZ8AZvcF3C/AAAAANAQcNwD9A72turQwmR/ijsP7XXzcelKXbJBsovTuThqtdHUO3lFWXdbbc5VrAvlttU2JHp8lhTb+h4qV126s3Mfr8k5X500dsHCEwFOhfR2fo2CnxEg21brOrsD2tiLCtsYJgCgYdjR9nk1RmbK+F1SocxyjKk6NmuU+qKIfnReYadYe5HT5oWML1Zed991z2Xsxf5/AtpMkfD6NAAAAADQ4+C4B+gd7FzeuwPb3bU+4HXLuzrvNY3JXE+bgxKXF3e1YxxZHiDbZavN+op1oVwSf75/H7uM42JqBXLVqbv0boOQ/PZ7HLLlOftPWOcPBj6XM1a72QFtbOfNAMMEADSMNxJXVN3eiRST6s6OHNdo/0+Sv2BrY6eZ0blHluM/XQD9X3FH8NfRd91zGeVzpB0bNLa8jz8NAAAAgOaD4x6gN5gq4wvMhjg2NWL6p4xNczLHfMhvivgwHsiR7YN1/t+B9/VA4gulFtVFwg5x70DIQnPJXq1Arjp1Z6dbCMlvP2S1Gcm5zgJLB08insvjVLvXAefbkaFvGSYAoIH8tMa6vB1MdvqVWxHXSue31/zxR81/J0f0scPxXZGV1mVX6jx1SC/qUN91z2USbKd/3oK/pvE5w58FAAAAwMQAxz1Ab2CnEXkd2G69jC+u9mj0+CujjX5wpgus5uVqtSOl1XE7N0A2vU66aO69inWRsDHio19Zac5bWoFcderO3sp/LOf8DQ7bcDenzR3r/GWBz8Re9LhQ4D24xDABAA3kZ8QcXRfrv0hchH6adFt1+OvOvJgUZDqW/+ewa7M9sp6zbOb8DvXdiblMgr1DIivF3kzzPszjzwIAAABgYoDjHqA3uCJxOW4Tzsl4J/V7yU75ssZqkxXZNcfhVLgeKJu9Jf1AxbpIWCBxeeg12v5+BXLVrbsbEpfy5pVDvqzrLLXOfRrxTOxFhZD0OlelWEoeAIBeYihijm4XIH8UcZ1lMr4o/VCkrMcd3xS2XVNHt+50S4rg/jDtJnWw707MZRI0dU964fpbxrknAucjAAAAANAQcNwD9AafpFgEXfqDXz9gNUVOnsP2lHWtrAJoZx3jxx+Bstnb+RdVrIuEfgmPIt8m+flzi8pVt+5i8turI10d93bu3awIenvhYkvEM0kXs1V9hxQM/mi1mcYwAQANxK4bMsdz3nRrnFebNCviOoes66idiFkQ7ZPx0f6JXdPfrTO2K7GVmpZGd37N7HDfnZrLpLHr4yzxPF+dw63gTwIAAABg4jAibsd9P6oB6BoWOj6mQ/5GZ0l+dJqLF6nzh8Xv4O03H5Hp/j8E3pO2TW95/1yxLmzSqYDeZzhBPkl+SpkictWtu5j89jNM/7usNl8z2kyWsdGK3yQ8x+9K6zohefHtXRMvGCYAoKHoDrl3kp3mTO1COs+6FmGdG3mdR9Je3ZBNjjnHLyPXT3Po+K4LESu6qO9OzGVs7MWZHY5zTkpc3RgAAAAAaABfxe24n49qALqGAxJfVFTZJfH5WqdZbW5nnDvoGDtC09bssdpdrVgXNukCdD885+gix/OK5KpbdzH57TWljhbL+1PCUwptLfg8FTvS8GSB+6FQHwA0GV2ITwp4q5N6n7ScxrpAqrvi/knZea1hMzWy/34ZX1x9f2QfVxx2TW3BZmlFkPe1cf9V9t2JuYzNWskuijsgrWCrlfwpAAAAAEws7onbcb8B1QB07d/p4cB2dk7zGwFtbAfs3oxzLzvGjs0B19AP7LcF2rWjC5v7MnZBw0ZT5OjC5tyK5Kpbd/a7sNpznkY1asSg7ja4ZbXZndH/39a5WwP1ttWhh7UB7W5abdYzTADABOCIGfM0VZhGeqsTX3eQvZRWmruigTe281r7jU0/9tIxni8s6b6r7LsTcxmbfhm7a82uEaMLAg94/QEAAAAmHlfF7bjfh2oAugL7Yy4vz3gae+v3qoA2tgN2Tsa5Lxxjx4KAa9jR6aH5ydvRhY3tlE6ntVlsdLexwmdUt+5C8tvPNOcljofhNt6FEIdKcr2vEp573/VuF02XBADQK+h4edeMeZcq6P+CNYbfLNDHsFRXM6vKvuu2xz6epPoaSf08Kfy+mD8DAAAAgInHfnE77q+hGoCuYJ31t/lfYLsVVrtPge3SxUjfFfiQznO6DsjYfLB6PK9YFy7sBYop5ufqHNFIxhMVP6M6dTfPanPfc57+/KblKEjnS04z2fr3j8h7UR6a55CutfIooN0y61quNrpTZC7DBwA0gAEZW4x7cgXXsCPHBwv08Uuqc65X2Xfdcxkfp8W9AP5CxqfOAQAAAIAJwh/idtz/i2oAuoJjkp3uZp352LM5brU7F3Ct5ZKd41Uj0NO5xH9Gfkjrh7Dm6LXTnNjyq/N8e4m6cPGX1Zc6qjU9zKvR404Nz6hO3W2z2hz13INGv88w/7bz9toRnpr/f2eGUyUPXRjRhaFNOfejKXDsSP+Dkp2vX+2aOqEmM3wAQAOwx/01Jfc/2+pfF1OL7GL65rBr0yPa6wL6kQ70XfdcxoedrmiLsd+6MD7AnwEAAADAxKRPxkdKJscs1APQcW5bf5fbUr/TXLZaZNUVWfzYavdHwLXOij/ibrHjWq6xY2ZG/7qTRx3/dpqajdbHtUaXbS1RFy6OO+5Vc8pqxNzkGp5Rnbqzi/rZKZM2yvg88dcy3gVNpWZH7dsRi1npAvaa+9d36lTG/Wiue9ciw13x58RXR857KZ5CCQCg23BFm98y43IZacLsYt83CvZzU4qn3lR7oAuuJzvQd91zGR/Trf40wEB3Sx7mTwAAAABgYnNd3I77bagGoON8FbdDVKOv3ns+CqdYH/pfAq81ZF1rcupauk1/nXX+Hce48adHHnUEaP7WPiN3us0kc546ILT42tUSdRHqqFAdvcn5WC/zGdWpOzt/bzoFgD5Tdbqftdo899zTevMu2HqyCwfu8ejqqIwtgP7Ecx2Vy5cawF4kSBxXqovHHj0CAPQqjzzz9KTGh457h6V4VPatkub/ax3yqX3Myhev4/cxcx+nO9R33XOZLD5afb6RsNRzAAAAANBgNno+Bm6gGoCOY2/h1lQmK8wH43FPm81WmysFr6UpShaba+10nL/OMW5o0dCt5kNTP3LVQa6pt/6R39va7evMNQ4HzXmuTubJJerCx04ZXwNgoMZnVKfuRqw2S6TlIFfZfhkHg43tHJ9u3ivN6euKZj/jcKhsMffSZ+73mfnd7ozrLDcOk7vijyT95XhP5xtnyiWGDABoGDONLfhfzqFj42WJW4C2d97+kvbSjP3tkEvT3Bw243SC/v9BYyfV9u3qYN91z2WysBdRVvH6AwAAAIBOSr84Jq0/hCgPgE7j+1g/ltHmshQrMvdG3NF8OzPaHAlwJui28qmpNj89573OcTgU0YWPHTI22n5Bzc+oTt2NZPT/RH4X5k3zXdzRjb7cynNzrpMc9rvkSwGRlf7hlafvMwwXANAwFkkrjdtTY8t1d9TbnHFWbdqKwP5XWW0fliDzac/Y7lpoUGf8nC7ou865TBbpRfDLvP4AAAAAkHDcM/ncgGoAOsoq8xGoH6G6mKb51JfntEk7kvXDMjQHrn7ovzLXUsftTeM0yGO5+aD9YK730/y/bhNf6Tj/hWOsUWfB9Ap04SNx3H9to48y5KpDd48947umSZviaTNo3qNfRkdXAhwguzMcHu/FHTl42Lxrv8y7tytQZ0NGV9+NvlcyVABAg1C7fcqMja7c7LrYrKnHfE58HbdnF5j/7ytJfpVPndCadm3Y3MewsW+6OLtfiu9yq6rvuuYyWSS7AXUX4DT+DAAAAAAgQSeZruJMD1ANAJSMLhD8az60NeK7E/U0dFFSne2LJoDuNG2ARmuOmHH+nowtRFsm64xcw+bQRQN1BE3itQcACEKdzkndkBBH+mr5nYosfZA6rPfmMknB9nWoFwAAAABsTog7amc5qgEAAAAAqBQNpEmKnsamSjkk41PmQO+gO+C0OO0FVAEAAAAALianPhbSh6Yv6Ec9AAAAAACVcT41/15YoH26gOtP1NlT6ELNa2mvODAAAAAANBzNQewq+sR2WwAAAACA6vicmnsXYXOq/XfU2TNomh1NZbcAVQAAAABAHr4CgydQDQAAAABAJaSDZ/oKtN+aan8bdfYEurNCnfZbUAUAAAAAhLJf3M77v4S0OQAAAAAAZfM1NedeWaD9wVT7Taiz69GaBlrgluAoAAAAAIhmUFrbbG3n/dDosRT1AAAAAACUxpXUfPtGZNt0YdsXqLJrmDl67Bg9Nlg/11z2T0eP66gIAAAAAIoyb/R4LO7o+1ujxzJUBAAAAADQNpo2ZTg11z4eMV9/adp8GT3moMquQJ3zH2Vs+qIZ5nk9Gz3uoCIAAAAAKAPNmflO3A58AAAAAABoH93xOiJjd7ruHT2Wy+90lZr/fpa0itFeld+58XWuPg8Vdg3rPd9OyY4K0o8CAAAAQGnoR8I2aUWI4LgHAAAAACifJaPHc/E7fe1DU1sek1aEN3QPc2VsweHYnRQAAAAAAIVYIK1CSq9RBQAAAABA6WhKylOjx31pFa4dMYc66jU1jkbb667YSaiqa9Hno7UHNAXSAyHNKAAAAMCE4v/Nz/izhAvENwAABsR0RVh0TWF0aE1MADxtYXRoIHhtbG5zPSJodHRwOi8vd3d3LnczLm9yZy8xOTk4L01hdGgvTWF0aE1MIj48bXN0eWxlIG1hdGhzaXplPSIxNnB4Ij48bWZlbmNlZCBjbG9zZT0iIiBvcGVuPSJ7Ij48bXRhYmxlIGNvbHVtbmFsaWduPSJsZWZ0Ij48bXRyPjxtdGQ+PG1mcmFjPjxtcm93PjxtaT5QPC9taT48bWk+bzwvbWk+PG1pPmk8L21pPjxtaT5uPC9taT48bWk+dDwvbWk+PG1zdWI+PG1pPnM8L21pPjxtcm93PjxtaT5pPC9taT48bWk+bjwvbWk+PG1pPmQ8L21pPjxtaT5pPC9taT48bWk+djwvbWk+PG1pPmk8L21pPjxtaT5kPC9taT48bWk+dTwvbWk+PG1pPmE8L21pPjxtaT5sPC9taT48L21yb3c+PC9tc3ViPjwvbXJvdz48bXJvdz48bWk+UDwvbWk+PG1pPm88L21pPjxtaT5pPC9taT48bWk+bjwvbWk+PG1pPnQ8L21pPjxtc3ViPjxtaT5zPC9taT48bXJvdz48bWk+ZzwvbWk+PG1pPnI8L21pPjxtaT5lPC9taT48bWk+ZTwvbWk+PG1pPmQ8L21pPjxtaT55PC9taT48L21yb3c+PC9tc3ViPjwvbXJvdz48L21mcmFj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aT5pPC9taT48bWk+ZjwvbWk+PG1vPiYjeEEwOzwvbW8+PG1pPlA8L21pPjxtaT5vPC9taT48bWk+aTwvbWk+PG1pPm48L21pPjxtaT50PC9taT48bXN1Yj48bWk+czwvbWk+PG1yb3c+PG1pPmc8L21pPjxtaT5yPC9taT48bWk+ZTwvbWk+PG1pPmU8L21pPjxtaT5kPC9taT48bWk+eTwvbWk+PC9tcm93PjwvbXN1Yj48bW8+JiN4QTA7PC9tbz48bW8+Jmd0OzwvbW8+PG1vPiYjeEEwOzwvbW8+PG1uPjA8L21uPjwvbXRkPjwvbXRyPjxtdHI+PG10ZD48bWk+UDwvbWk+PG1pPm88L21pPjxtaT5pPC9taT48bWk+bjwvbWk+PG1pPnQ8L21pPjxtc3ViPjxtaT5zPC9taT48bXJvdz48bWk+aTwvbWk+PG1pPm48L21pPjxtaT5kPC9taT48bWk+aTwvbWk+PG1pPnY8L21pPjxtaT5pPC9taT48bWk+ZDwvbWk+PG1pPnU8L21pPjxtaT5hPC9taT48bWk+bDwvbWk+PC9tcm93PjwvbXN1Yj48bW8+JiN4QTA7PC9tbz48bW8+LTwvbW8+PG1vPiYjeEEwOzwvbW8+PG1pPlA8L21pPjxtaT5vPC9taT48bWk+aTwvbWk+PG1pPm48L21pPjxtaT50PC9taT48bXN1Yj48bWk+czwvbWk+PG1yb3c+PG1pPmc8L21pPjxtaT5yPC9taT48bWk+ZTwvbWk+PG1pPmU8L21pPjxtaT5kPC9taT48bWk+eTwvbWk+PC9tcm93PjwvbXN1Yj48bW8+JiN4QTA7PC9tbz48bW8+JiN4QTA7PC9tbz48bW8+JiN4QTA7PC9tbz48bW8+JiN4QTA7PC9tbz48bW8+JiN4QTA7PC9tbz48bW8+JiN4QTA7PC9tbz48bWk+bzwvbWk+PG1pPnQ8L21pPjxtaT5oPC9taT48bWk+ZTwvbWk+PG1pPnI8L21pPjxtaT53PC9taT48bWk+aTwvbWk+PG1pPnM8L21pPjxtaT5lPC9taT48L210ZD48L210cj48L210YWJsZT48L21mZW5jZWQ+PC9tc3R5bGU+PC9tYXRoPjtSP4cAAAAASUVORK5CYII=\&quot;,\&quot;slideId\&quot;:270,\&quot;accessibleText\&quot;:\&quot;open curly brackets table row cell fraction numerator P o i n t s subscript i n d i v i d u a l end subscript over denominator P o i n t s subscript g r e e d y end subscript end fraction space space space space space space space space space space space space space space space space space space space space space space space space i f space P o i n t s subscript g r e e d y end subscript space greater than space 0 end cell row cell P o i n t s subscript i n d i v i d u a l end subscript space minus space P o i n t s subscript g r e e d y end subscript space space space space space space o t h e r w i s e end cell end table close\&quot;,\&quot;imageHeight\&quot;:79.116},{\&quot;mathml\&quot;:\&quot;&lt;math style=\\\&quot;font-family:stix;font-size:16px;\\\&quot; xmlns=\\\&quot;http://www.w3.org/1998/Math/MathML\\\&quot;&gt;&lt;mstyle mathsize=\\\&quot;16px\\\&quot;&gt;&lt;mi&gt;F&lt;/mi&gt;&lt;mi&gt;i&lt;/mi&gt;&lt;mi&gt;t&lt;/mi&gt;&lt;mi&gt;n&lt;/mi&gt;&lt;mi&gt;e&lt;/mi&gt;&lt;mi&gt;s&lt;/mi&gt;&lt;mi&gt;s&lt;/mi&gt;&lt;mo&gt;&amp;#xA0;&lt;/mo&gt;&lt;mo&gt;=&lt;/mo&gt;&lt;mo&gt;&amp;#xA0;&lt;/mo&gt;&lt;mfenced open=\\\&quot;{\\\&quot; close=\\\&quot;\\\&quot;&gt;&lt;mtable columnalign=\\\&quot;left\\\&quot;&gt;&lt;mtr&gt;&lt;mtd&gt;&lt;mfrac&gt;&lt;mrow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/mrow&gt;&lt;mrow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/mrow&gt;&lt;/mfrac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i&gt;f&lt;/mi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gt;&lt;/mo&gt;&lt;mo&gt;&amp;#xA0;&lt;/mo&gt;&lt;mn&gt;0&lt;/mn&gt;&lt;/mtd&gt;&lt;/mtr&gt;&lt;mtr&gt;&lt;mtd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mo&gt;&amp;#xA0;&lt;/mo&gt;&lt;mo&gt;-&lt;/mo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#xA0;&lt;/mo&gt;&lt;mo&gt;&amp;#xA0;&lt;/mo&gt;&lt;mo&gt;&amp;#xA0;&lt;/mo&gt;&lt;mo&gt;&amp;#xA0;&lt;/mo&gt;&lt;mo&gt;&amp;#xA0;&lt;/mo&gt;&lt;mi&gt;o&lt;/mi&gt;&lt;mi&gt;t&lt;/mi&gt;&lt;mi&gt;h&lt;/mi&gt;&lt;mi&gt;e&lt;/mi&gt;&lt;mi&gt;r&lt;/mi&gt;&lt;mi&gt;w&lt;/mi&gt;&lt;mi&gt;i&lt;/mi&gt;&lt;mi&gt;s&lt;/mi&gt;&lt;mi&gt;e&lt;/mi&gt;&lt;/mtd&gt;&lt;/mtr&gt;&lt;/mtable&gt;&lt;/mfenced&gt;&lt;/mstyle&gt;&lt;/math&gt;\&quot;,\&quot;base64Image\&quot;:\&quot;iVBORw0KGgoAAAANSUhEUgAABeAAAAFDCAYAAABSha5XAAAACXBIWXMAAA7EAAAOxAGVKw4bAAAABGJhU0UAAACxfEIRhAAAcEpJREFUeNrs3QGEFtv/+PGPlSSJlWQlkSRJIkmSxLqSXIkkWVfiSpJ1xZWsJJEkVxJJkiSuJMkVSZIkkiRJJEmSSJK1snz/8/k/5/l19jxnZs6ZZ+bZZ559vzi+99vOOTNznnlmnvnMmc8RAYByrE7KqaS8oSsAAAAAAAAAAGjP9KTsS8qLpPzPKgAAAAAAAAAAoKA/k/JJJgberyZlBV0DAAAAAAAAAEC8BUl5JBMD70+FwDsAAAAAAAAAAIWtT8oXmRh8P5+UProGAAAAAAAAAIBi1iblh0wMvp+gWwAAAAAAAAAAKG6+tI58/5duAQAAAAAAAACgPXdkYvD9c1L66RYAAAAAAAAAAIrbIhOD71qG6RYAAAAAAAAAANrzTCYG38eSMoNuAQAAAAAAAACguA3SOvr9Gt0CAAAAAAAAAEB7rkprAH4n3QIAAAAAAAAAQHHTkvJTJgbfx5Myi64BAAAAAAAAAKC4zdI6+v0R3QIAAAAAAAAAQHuOS2sA/jTdAgAAAAAAAABAe25IawB+O90CAAAAAAAAAEB7XktrAH4l3QIAAAAAAAAAQHtGpTUAP51uAQAAAAAAAACgPePSGoAHAAAAAAAAAABt+p9MnQD82ZT9DSljSfmRlBfSyJt/LCmDSemrYT8MJeWD2adLSZnF1wAAAAAAAAAAyjeVAvCaWkeD5geS8kSKB+Pt8iUpR5PSX5M+WO7Zh+t8DQAAAAAAAACgfFMpAO+6IemB9b+TMtssp6Pc5yZla1Iuij9tz+ekbKzBPu/xbLvuzzS+CgAAAAAAAABQrqkcgB9K2f+8EeFLkvLGU++nNEbYd7M9KfvMxLsAAAAAAAAAULKpHIAfTtn/bQF1FyTlu/hHws/u4n1e6tnm23wNAAAAAAAAAKB8UzkAf0386VhCA+hHUvpvpMv3W0f+fzbbelMa6XUAAAAAAAAAACWbygH4T559fxBRf1lK/z3nsKqMPiy4n5TFdAUAAAAAAACAbjdVA/BLU/b9UGQ7vglZxzmsKqPpcjTXPpPGAgAAAAAAAOh6UzUAfyBl31dFtvNdmNS0U06avr1LVwAAAAAAAACog6kagL8l/glUY6UF4Ps4tEp11Orbv+kOAAAAAAAAAHUwFQPwmr7kp2e/LxVoy9fONw6rUp2T9t5SAAAAAAAAAIBJMRUD8JtS9ntbZDtLUtq5xmFVivlJeej07Ve6BQAAAAAAAEBdTMUA/GnxT5w6K7Kd4ZT++72L931GUjYnZX9SLkbUm27qae78q0l5nZQtGevQNDGPkzKWlFFpBNK3B65LPwedDNeX3qfIww2dcPdMUl6ZbdHyyBwHW5MyNynzknI5Kac4JQAAAAAAAAAoy1QMwL/y7PODyDY0x/tbTzuv2tguDVzvlEYg+FlSfkgjxc2YWZf++2BgW/3SCJAPJeWfpNxIyidnW9MmM50tjYcIR5JyPSkfPfv5U/x57gdTlm+WoYxtXpyU2+JP65NVsia81dzx4xFtDXFKAAAAAAAAAFCWqRaAH0jZ59iJPY+ltLOhwDZpsFxHXo+aNm6advpM2SiNEef2w4L5OW2uMO38Z7Ubus8rTb13kh68vu6pl/ZGQOgDihsSF3jX8iOjvRFn2RNJWWD+pqPs90nrKPvNnBIAAAAAAAAAlGWqBeD3pOzz8og29qa0MVJge3SU+mdTXwPlaWla5lrL/c/896LAdegI8dee7Q2ZzFQD1Xc9dfc4yx02/66B+9UZfT0W0Td/OXXfRtRd6tQ9lrLcOpn4kGE+pwQAAAAAAAAAZZlqAfhrnv39FFh3fkp9LScLbMsJq74G39fnLH/IWefTiHU9kuKTmfoC6QPW3/8U/wOIPk+97xHrveXUvRBR96xTtz9g2XFOBwAAAAAAAADKNJUC8BoQ/uHZ3/vSmITTpTnZNRWM5gXXlCu+3OQfpDGRZyw3kB8yQelKz/q3BO73mBSfzPS8U/eJ9bdBSU9nM92zvf9FfFZuf2+L2ObXEcf0CrPMR04HAAAAAAAAAMo0lQLw6yU+x3ha0dHnmkN8WoHtuOq0dS6wnm9EeUggfa2n3q6I7XWD2UfMv+sbAV+kMYLcZ43kp65Js8Gpp6PT+yO22Q3eL81ZXoPvtzgdAAAAAAAAACjTVArAH/XsqwZ2NYitAXUdHW+PFP9p/k0D0DpBqAaad8jE9Cuxjjjr18DvrDY+r5BR23976oXmOvdNWtvMHf9YGqlt+lLq7nTqjWYsm9dPzyL72R3xn5ci6N+kXOZ0AAAAAAAAAKBMUykA/8Szrw86uP5NnvX/0ebnFTKp6U2nzsuI9e0Wf8BfJ13VPPILMuq6qWtiRpjfl/Zy7D/y9NOSjOX3S9xbAQAAAAAAAACQa6oE4PtT9vVoB9f/yVn3i8g2Zkp8AF5HnI86dc5ErNPNVa8ToS6XxpsDeTnZnzt1DwSuc5ppPzbXvW3E01c6in46X3kAAAAAAAAAnTJVAvA7UvZ1Q4fWf9Kz7p2RbfhyuX/LqbNaik3c2vTVqasTzmpg/WpOPd8Dj2WB69zs1NNUQLG59nVk/rhnG0gzAwAAAAAAAKBjpkoA/ppnP2NykrdDg8HupKAfCqzb9xDhdk6dA1I8mL3SU/dQUj4nZU7ktn6O2M/TTt37Bfv9bMrxfZivPQAAAAAAAIBOmCoB+M+e/bzRoXX7Rr8fL9DOP552TuTUue4sfy9ifQelNWWOPrTYEVD3khQfef7UqTtSsN/nSusI/k6/+QAAAAAAAABgCpsKAfiVKft5oAPr1lHu36R4OhbbQ4kPJP9wlv87Yn13pPikte+lWLqd2Z51rm+j//ekfPbvpJFTHwAAAAAAAAAqMxUC8AdT9nNZB9a9ybPetwXamSWtOc0/5NTxPXhYE7g+TVPz01N/RUDdxZ56A4Hr3Sblpwm6mfL5H+PrDwAAAAAAAKBKUyEAf8+zj587tO7TUs5EoDs97eSlZtkvcRO22nwPDu4E1nVHnb+MWO95KT9NkD68eO3ZnzFppKkBAAAAAAAAgEr0egBeR3KPe/bxSofW/59n3UMltKOpZfImQnXzv1+LWJ/vwUFo3nR3wtt/ItbrBsqHS/oclkhrOp7YlDwAAAAAAAAAEKXXA/BbU/ZxZ4fW/92z7sHINhZI60OEkQLr3h2xzufSmjO96D5vCaw3IMVS3oTaJ8Vz2gMAAAAAAABAtF4PwJ9P2ceBDq1/zLPuWZFtnHTqv0nK9Jw6yzzrnR+4vjmeuscD66526mke+WmBdXc4db8G1tMA/73AZV9Ia455AAAAAAAAAKhErwfg33r273UH1++byDRmUlF9UDBq1dWR8CETqe6S1qC9a11SZnj+fYdnm1cGbu9up959zzL6VoLvIcRVyU+Zs1daA/pDEh5Id7fvJ6cAAAAAAAAAAFXp5QD8kpT9O9fBbfjWZv9eceoeCKx3yal3xvn7YrNtyzx1Lzt130Zs70Wn7hHn7+ul8RBhnafuR8lOmaP54G966jXz1a8K2L7Zzjq+cwr4v+NhG/sPAAAAAAAAlKuXA/DDKfvXyUDbdSk+An6LZAfRs9x16m6y/tYvjRHxaXnkP0nxSVRvO3U3Wn8bMG370tks9PTTAuvv2o6mpJnnqduc9PVQgWP+7hT8zuscBOdMvz2SX2mSXrD/PUHPL8vNee6UNCZwfsKlDgAAAAAAYHL0cgD+Ucr+re7gNuyRYhOLavD5i1XnSuR63YlQm2lbZpl+eSr+BwFLPdu7MWK97oj/Pmu9us6HKfV2SvrIdN0mDb5vy/mcQ1ILzXTWM1zy573NfG4vzXZ3o7XSSDN0VsIf8EzmfpW97iL7XxdvxT/x83kudQAAAAAAAJOjVwPwgyn7pmVLB7dDA99uHvqRnDo6CepLa/mzBdY77qxTR45rupln0ghmL0ypt9+p90Picta769U0QJreQ4Pvn8Q/gl25KXM0kK/56TVVzeecPrADjrtyts/OAa/bM6vEz7rP2ZanNfv+b+3C/ap63SH7X0e/yeS99QMAAAAAAABLrwXgpyflT2kEmdMC8JprXAO10zq0TTri3g4i6rYNpCyrgfFm8F3r7Cm4zu8p+66TjmaNaL8p+ROhZvmWsl7dnqwc7bcyPq87OZ+3vawG65ekLNtMgaPLjUncyP4Qs5xtGe/y78ocZ1tnduF+Vbnu0P2vo5XOvs3mUgcAAAAAADA5eikA/15aR2BnFV1Wg/GzOrBtmnbmlUx8CDAkjQCy0lHiOmHpD7NdmqN6oI31XRN/EHxTRh0dbfzTqbMzcr0XPevV9CFrc+pdTvmM9IHAjIx6a6zPstl3+oBjr/wKOmqgdZ/8Cr6/Ddieot46297Ndljb+riL96uqdcfsf90csPbtGZc5AAAAAACAydPLOeC7kQbANdiso9xHpTESe9T8fw2a6+j9OSWsR4P3D0z7Oipcc0Av6sD+zZXGiPXmevVBwrzA7f3P9IWW+xIW/P89Kc/NepW+1bBZGjnzv1j9+970r7bZV+H+a+7+00k5LJ15sNMO+2HJyS7er6rWHbP/dXO9h/cNAAAAAACgVgjAA1PTJ+s7v4n97yk/ZHLmvAAAAAAAAICDADww9SyVifMCTGP/e8bKKf7ZAgAAAAAAdBUC8MDUM2x932+z/z1lv7Vv9znUAQAAAAAAJhcBeGDquW193w+y/z3Fzv9+hEMdAAAAAABgchGAB9ozPSmDSflDGhN73pPG5LBpBszfdRS2Tsj7NCmHnGVmSGPS0dfSSCOi/7smcrvmJ+VoUl7Ir0lx90ojJclP6/u+vM39mi2NPOMnkvJIGpP/ZtGJcL8n5YnpizL6tIr9VyvM9l6SxkTJa3I+1zGrzI08hnQC5tumb8ZMX66TxqTB181+fJP8SYTt/O8b+HoCAAAAAABMLgLwQDHrk3JXJgY8m2WeZ3kNIOvEn+Oe5ZdZy+l/v/Es8zJwuzRAOyK/Avdbzb9p3vMPSdlntfm5jf1aJI0HCHedfRqX7CDxfWvZG232aRX7r0HvJzIxSP8/s01Zhgt8Vmqb2S4NuusDg/nm3zWX+1tpPABI6y+Xnf99VPKD9QAAAAAAAKgYAXigfe+s78+znGVnSWM0c3P5t9bfdIS1BoUPmeVWy8QJNfPoqOtHZvl7pg2bjgD/ZLV5uaT92uicQ9ZmLHtGJgaJy+jTKvZ/pbNP13LW/dRa9kzAtupI/Ivy60HAKs8yfzjbuy+nTTv/+y2+lgAAAAAAAJOPADzQPnvE9omA5f+zlj9t/m1JUt5LI5jt+46+zmlTU6A0g9Y6gn62Z5nNznd9Z4n79dhadlfGchoUf2CW+15in5a9//OcZYcyll3sLLs1Z1tnSuMBQXNk/aqU5QaddpfmtGvnfx/mawkAAAAAADD5CMAD7VnifH8Gc5bXtCB2ehMdLd4vjZHwm5xlByQsqK31m2lrNAVMWkB3m7Otc0rcr5PWshdzlu03y10vad1V7P9WZ9n5GcselYkpeKbnfP53rOX/yFh2i7Xcu4Bj0X5osYqvJgAAAAAAwOQjAA+050+Jy7ttp2tp5iC/mZQjnmWbQeA3OW3es9r8J2O5IWu55yXv13Zr+fs5y842y+0uad1V7P8JCc/p/t5aNm8S2nMRy+6ylr2Us6ydMucrX0sAAAAAAIDuQAAeaM+/1nfnesDyx6zlL0gjr3dawLoZBD6b0d5fMnGi0KxR3Xbw92TJ+7XCWn4sZ9k9Sfki6SPFY9Zd1f7bk8VmBfU3OefPoxnLbnGWXZGzDeetZbflLGvnf7/G1xIAAAAAAKA7EIAH2vPd+u78GbC8nStdg6YfpZFv3Kc5sWdaTnFNUWOnHTmVs+6H1rKbSt6vPuc8Mi9jWZ1UdaSEdVe1/26aoKxlHzj7vTFlOc37/sFa7nZAn76WX2ltZucsez3y8wIAAAAAAEAHEIAHilvpfHcW5CyvE5COy6/UKo8kfSLQZpoWDQRPS1nmtLP+xYHr1jb7StyvJjtwnha0/j0pn8z2tLvuqvZ/ndVm1rJrrDbz0uUcdrZ1Q05fLrWWfRbQ9z8C+wEAAAAAAAAdRAAeKM5Of/ImYHl7ElAN1t7JWHaHWe5eyt81oDxmtfc4Z912/vNbJe9X0yOr3nbP36eZ9naVsO4q9/+AhI1Uf2LaymtXg/KfreXeB/SlPalt3sj+lZFtAwAAAAAAoEMIwAPF3ZSwPOFNF5zv2rKMZS+ZZQ6m/P0Pp63DOeu2JyrdV/J+NdlpUP7w/F3zo98oad1V7r+9H8Mpy2ge+4tmf/KW3epsa16f6sMF+22CLTnL2/nfL/O1BAAAAAAA6B4E4IFidFSzPQJ7c0Cdt9byd3KWbeYLX5ny92vO9zYrT/kyZ9mlJe9X0yWr3mnnb2vMPs0pad1V7b/6JtkPSTQtzquk9EvjTYa8SVUvOev/PWf9R6xlNcXN9Jzl7QcGO/hqAgAAAAAAdA8C8EAx62VinvBpOcsvlvAg7BKzzOeMZd467c3IWNYepf2u5P2y2TnZL1r/3m/Wu67EdVe1/4usZT95/q4PCTTdzW8yMfXLl4w2X0j4BLWLzDaGptZRdv73uXw1AQAAAAAAugcBeKCYvyU9T7hvgtE91vKaXiRrEtBmShE3nYg9IelY4Pd2UCamM7lU8n7Zdlt1r5p/0yC6pn/ZW3KfVrX/O3OW/Ud+pZCxP9Nrzrbaby6MBm5rM7h/StLfJHDZDwFe8rUEAAAAAADoLgTggWLstB/7rX/XCUaP5yx/JaNdHcH8RVrTiWgu+GPW///pfG/7UtrSiVHtiUK3WX9flZQTbe6XzQ5eXzf/9q80ct+X3adV7f+FlGWVBtx14tXmyPwr1rL2xLKax35d5LaqM9LIk386ZRs0Nc1ap46d//2M8zd9UDCPryoAAAAAAMDkIQAPFPPB+s4sNP+2MSnPpTVntwZc7TQhWzPaPSet6UR0Es6HMjFw+8r53rqBWc21/iwpG2RiSpNmmwvNts5tY79c26y6GvTWNDS3K+rTqvb/sbXsbOvfNcD+USYGtO1lm28naAD9lNPm65xtbda7Zf77gbXsgPk3fTtgj6fe9ZTjaqtMTAMEAAAAAACASUAAHihm3PrOaMoRDT5rAHmxZ9k1MjG3eVa+cju1Sr9pV/OduyOZjzrfWw02axBYg/Tbk/LeLCMycQS2Bpw1bYmmK1nR5n65tsjEyUMf5exrO+uuav/t/l9olteR5ZqPf1nGsrqfh2TiCPm0bX0qjVzvYrblP2kE3Wd62tV1akD/REqf2RPGNh8YLDX9MZuvKQAAAAAAwOQiAA8U88n53mggdH3Ksoet5e7ltPvRaVcDv8s9y2mA+nnKd1iLPQrbzZeuQe1VJeyXa7NMzEfeX2GfVrX/3z1t6Qh230OAH85yb8Sf8iVvWzVfvv2gwk1Zcyajz+yHFvqwQEf8v83YPwAAAADoJnrvomk4H5h7LL3HGTX3lBfNPQ4A1BoBeKCYXebHgQZ3NQ1I1gjx+9b3azinXR29/d20qznGF2Qsq4FdzY3+xvqRoqOpf3OWG5FGUFcDzzqSur+k/XI1A/C6noGK+7Sq/d9n+l/b06C55t6fnrHsmCnnpTWdjbutOhL+rWn7u9lH34/JU2Z7ddk/c/rgrXP+HvXsPwAAnaBvoe0217dP5lrWvJ7pdXIpXQQAsCxz7pX1mnEjKdeSclcmDjZ6Iq1vJANAbRCAB1AWHbnwQrIfGqBcmqZH3xTQBxc64e0SugQAkGNIGg+l9QHyJWk8JG7XJvk154pej5pBksXWPYaub3OX9MFZSX8zLa+Mmeuu/ubRQNGxpAxK+iTrU+1YAIAQu2Tim8o6+MwdKKWDum4559/tdB2AOiIADwAAAEwNyz2//a+32eaw1dZp52+bnHW97ZJ+0LfbNGh+QBqjKv9XQvkijbfd+qfwsQAAIXY7554LOcv/6yxPEB5A7RCABwAAAKaGPZ7f/vqK/7SC7f0hEycZd12U1lRp3eiGpAfW/5ZfE5vrKHdNObfV7Nu4Z3mdv2fjFDwWACCE+2BW59uanlNH3855JxNHwq+gKwHUCQF4AAAAYGrYk/L7f3qBtjSn+6jVxmrPMtud9Zzv0n4ZSumXvBHhmvrtjaee5jEenELHAgCE0AeYX5xzzo6C5+lXUs/UXwCmKALwAAAAwNSw1PPb/3bBth5bbTzIWE4DvTrC/LB07+jq4ZT7om0BdXXum+/iHwk/e4ocCwAQ4opzzvkQUbfPLO++oQQAtUAAHgAAAJg6dBThZ/O7/6Y0RiTGcke276x5n1wTfzqW0AD6kZT7qpEpcCwAQAjfvBMnIts45dT/JkweDaAmCMADAAAAiPFCJubirXve8E+ee6IHEfWXpdxXPedQqYw+LLiflMV0BVALFz3nyA2RbWz0tHGQrgVQBwTgAQAAAITa4Nw7/Fvz/Vmack90KLId34Ss4xwuldF0OZprn0ljUUc68nvXFNrfaeb76s6VEZvDvc/TzisOJwB1QAAeAAAAQKirzr3Dnprvz4GUe6JVke18FyY17ZSTpm/v0hWoqdvmGH6dlD+k9ycT3eY5N94v2NZ9T1urOaQAdDsC8AAAAABCzJTW0Yd1TwFyS/wTqMZKC8D3cdiU6qgwASPq77ZznniTlH09fL644Dk3XizY1iWp33wbAEAAHgAAAECQ3c59w5ea748vLYKWSwXa8rXzjUOmVOekvbcUgG5xXfyxmPdJ2S+99+bMC8++/lmwrb2etu5wSAHodgTgAQAAAIRwR23WPf/7ppT7oW2R7SxJaecah0wp5iflodO3X+kW1JiOdNcR7+9Tzh06MfRfSZnRA/uqDzp9c2RsLdjeVk9bYxxSALodAXgAAABgatBgzmZpjLCMff1/lrQGUeqeAuS0+CdOnRXZznDKfdXvPXgsTDf1NHe+zgegOay3ZKxDj5HH0giQjUojkL494pjTyXB96X2KPNzQCXfPSGPSxlFTHpnjQIN6c5MyLymXk3KK0wU6IC8Q/9l8B2bVeB/XpOzbYMH2fktpbzGHE4BuRgAeAAAA6C390giKDiXln6TckMaISvs3f9YElmnBoNBSl5Hxrzzb/iCyDQ2gvfW086qN7dLA9U5pBIKfJeWHNFLcjJl16b8PduBYmC2NhwhHpJEy46NnP3+KP2/1YMryzTKUsc0aSLst/rQ+WSUrbYfmjh+PaGuI0wg6KC8Q/818D2fXcN+2pexTf8H25qS0t4XDCEA3IwAPAAAA9JYVSbmZlP+kMcrX95s/bfT6TGkv+K7lSA36aCCyX9IcS2lnQ4Ft0oDUKeszu2na6TNlozRGnNsPC+ZXeCysNPXeSXrw+rqn3nDAMZL1gOJGgWPuR0Z7I86yJ5KywPxNRxZr4NMdZb+Z0wgmgX7P95rvXNpxruecOTXap90p+zKtYHvTU9rbxeEDoJsRgAcAAAB6lwYrXnt+88dOYOmOFn9V837Zk3IvtDyijb0pbYwU2B4dvfnZ1NdAeVqalrnWcs0UFYs6cCxooPqup+4eZ7nD5t81cL86o69jcjb/5dR9G1F3qVP3WMpy62TiQ4b5nDowiTQQ/6f4365pniNOSiNlUrc7JeXHnco67wJAxxCABwAAAHrbI2lvAkvfiMPLNe+Ta+Kf+DDE/JT6Wk4W2JYTMjGwtj5n+UPOOp926FjwBdIHrL//Kf5AWJ+n3veI9d5y6l6IqHtWwtNeNJcd55SBLtFnvndpgXhN06SppRZ08T5ckPInTfW9kXOewwVANyMADwAAAPQuDeCMSXsTWG6R3nrdX/vkh2ef7ot/RKnmZNdUMJoXXFOu+HKTf5DGRJ6x3EB+yASlK6VY/uN2j4XzTt0n1t8GJT2dje8Bzn8Rn5Xb39sitvl1xL3uCrPMR04b6MJzlgbi30h6IF6/nwu7cNsvSfkB+DFPmxc4TAB0MwLwAAAAQO9aK+0Hzw972lhS4z5ZL+3nubdHn2sO8SL5jK86bZ0LrOcbUX6tA8eCG8xu5vrXNwK+SGMEuc8ayU9dk2aDU09HvsZM3ugG75fmLK/B91ucNtCl9LuvOdXTAvH6/bjYZefny0IAHgBqEYD/H4VCoVA6WgAAveNvz3k+Nr/1daf+t5r3ydGUwJUGsTWg/sMJ8Pw0/6YBaJ0gVAPNO2Ri+pVYR5z1a+B3Vhv3SB8rPhZ8k9Y2c8c/lkZqm76UujulNX91X8F+etZmoC4vRdC/Uv/0Suh9+v35Q9ID8c2Hcku7YFsvCgF4ACAAT6FQKBQC8ADQw2465/iXBdr45rRxveZ98sRz7XvQwfVv8qz/jzbvkcYqPhZ2iz/gr29HaB75rBzUbuqamBHm96W9HPuPPP2UNTp4v9Q7vRKmFg3Ea2qs1xm/6/Wh4YpJ3Mbz0pkAPDngAXQ1AvAUCoVCIQAPAL0bnBl1zvFnIttY6LlODNe4T/pTrn1HO7j+T866X0S2MbNAQKvdY8HNVa+jTZdL482BvJzsz526BwLXOU1aJ1vcEtlXI56+0lH00zk9oMfkBeJ13oVVk7Bdw+J/46jsGNEIhwCAbkYAnkKhUCgE4AGgN62WYpN12rZ72lhf4z7ZkXLt29Ch9Z/0rHtnZBu+XO7fKj4Wvjp1dcJZDaxfzanne+CxLHCdm6V1osnYXPsLpDWIr4U0M+hVeYF4fatkXQe3Z1fKdvQVbK8vpT3eXAHQ1Qi8AAAAAL3pgLQfwDzraaOvxn1yzXP/M9qhfVogrZOCfiiwbt9DhNsVHgsrPXUPJeVzUuZEbuvniP08La2BwyLOptz3HuYUgR6lD8h+SPbk0Z2yJWUbZhZsb2ZKe1v42AF0MwLwAAAAQG9yJ0+9V6CNBzJ5udKr8Fn8OZI7wTf6/XiBdv7xtHOiwmPhoLSmzNGHFjsC6l6S4iPPn0o5KSbmSusI/k6/+QB0wjbz/UwLvD9MymCHt2leyrasKdjeqpT2FvLxA+hmBOABAACA3uSOgPw7sr6OzHZHbJ+scX+sTLn/OdCBdWtffpPi6VhsDyU+kNzOsXBHik9a+16KpduZLeWmPtqT8tm/k+IjcYFuoanCsgLvd6WzaWdcvklTi45Y942oH+MQANDtCMADAAAAvccXbI4dcbjG08bvNe6Tgyn3P8s6sO5NnvW+LdDOLGnNaf6hwmNB09T89NRfEVB3safeQOB6t0n5aYJupnz+xzhdoKbyAu96zK/qgu30PcQbKtjWkPgfMABAVyMADwAAAPSe/RI3SafPn557hdk17pN7nv353KF1n5ZyJgLd6WlnpMJjwffg4E5gXXfU+cuI9Z6X8tME6cML3+SUOnp2LqcM1Ehe4F0nR17eRdt71LON5wq2dcbT1hEOCQDdjgA8AAAA0HvcnN/XCrRx1WnjdY37Q0dyj3vufa50aP3/STkjQN12NLXMnAqPBd+Dg9C86e6Et/9ErNcNlA+X9DksEf/klH9zykANZAXe9fx2wRzj3WadlDf3hu9NljUcGgC6HQF4AAAAoPd8d37j7y7QhhsEvVzj/tiacu+zc5I+Dy2xkyEukNaHCCMVHwvPpTVnetF9Ds35PCDFUt6E2ifFc9oDk0HPU69SzmGaIuqsdP8kpJ+k9eFhEaMSl4ILALoCAXgAAACgtyzz/MafH9nGTE8bu2rcJ+dT7n0GOrR+3ySEsyLbOOnUf5OU6RUeC3M8dY8H1l0trUHCaYF1dzh1vwbW0wD/vcBl3VHEo5w20IWyAu9j5pwwUJN9OeXZh5WRbawS5nAAUFME4AEAAIDesktaA7UuTQkwI6ONLZ77hCU17pO3nv3pZEod30SmMZOKapDNHvmpI+HXVHws7JDiAbPdTr37nmX0rQTfQwg39ZEvZc5eaQ3oD0l4IN3dvp+cNtBF9FhOC7zrmyUadK7bvAW+SZlHIts4Iq1pdxZyuACoAwLwAAAAQG+55Py+P+P8XQMhOhHnsow2RqQ16FNXS1Lue851cBu+tXnfdcWpe6ADx8Jlp+7biO29KNmTJK6XRvBsnafuR8lOmaP54G966jXz1a8K2L7ZPXR8T1V67G7rsX3SwPvrlPPVV/M9mlXj/XPno3gZWd99kHqZrwGAuiAADwAAAPSWu87v+03W3/qlMQo6b+ThDaeN6zXuj+GU+55OBu+uS/ER8O7bCGc6dCy4OZtjJlG97dTdaP1twLTtS2ez0NNPC6y/azsaiJznqduc9PVQgXvhu5w2uprOl3DOfMaP5FdKpxc9sn9ZgXf9rhyURlqwulskrem4fgus687jMSaMfgdQIwTgAQAAgN7iTn7ZTNWhIyc1ePVU8oO/bhvDNe6PRyn3Pas7uA17pNjEohp8/mLVudKhY2GpZ3s3RqzXHfHfZ61X1/kwpd5OSR+ZrtukwfdtOZ9zSGqhmT10fE8Fa6WREumsFH8Y1Y008P4m5fz03hyX03vsszzg7OeLgOuR9oGbkmcvXwsAdUIAHgAAAOgt487vex0trClGnkkjgJk3anCR5x5hVU37YjDlnkfLlg5uhwa+3fQJeW8h6CSoL63lz3bwWNjv1PshcTnr3fVqGiBNGaLB90/iH8Gu3JQ5GsjX/PSaquZzTh/YDxvyJgy2c8Dr9szitFHLGMbWmu7D75IeeNd//zPy+1Y35yTuQYqb0uocXwMAdb54EYAHAAAA6u97yu98nWgyZBTzdmnNPVw3OmLyT7PtaQF4zTWugdppHdqm1c5no9s2kLKsBsabwXets6fDx8JNyZ8INcs3SZ9AMuthzq2Mz+tOzudtL6vB+rRJg5spcJppLDZyyqiNOTJxAs66pmW57Tm+X5nzUd8U+SyPOft/xXy+Np1o1p2U+RhfAwB1RAAeAAAA6C3XxB/43BRY303zcKVm+6+pG8YlPZDrFl1Wg/GdGAWtaWfsVAq6Xk1D0UwzoaPEdaLFH2a7dKTnQIePBQ0A/nTq7Ixc70XPejWVztqcepdTPiN9IDAjo94a67Ns9p0+4NA0FbPNMhrc2ye/gu9vA7YH3WWHdUw8rvF+2AF4fRtl6xT9PAed8+FP0zeXzf/a5yFdjodlAGqLADwAAADQWzRg+0Aao3t1JPB5aaSVCfVQeiPNQzfTALgGmXSU+6j5rEbN/9eguY7en9MFx0JROnL1jrVefZAwL3B7/zN9oeW+hAX/NaXHc7NepW81bJbGw6MvVv++N/2rbfZxGNaO/WDnZI33Q4PLOmfBIB/p/6f9cEEaDyN+WN/XZ+Yzp58A1B4BeAAAAABN7uhnDYZMo1sAdIFP1rlpU433YxEfJQBMLQTgAQAAADStc+4NztMlALrAUpmYqoQHgwCA2iAADwAAAKDpsHNvsIouAdAFhq3z0m26AwBQJwTgq3VWwid/covmPdNXfl8k5YY0ZvvW3Gd1zFWoE0t9MPt0STozwRUAAADi3bd+jz6kOwB0CXvi0oN0BwCgTgjAV2u6NILmB5LyRIoH4+2ikwgdTUp/TfpguWcfrnNoAAAAdB2dwHLc+s22ji4BCluRlH+kMTmsTiipaVO+SmMS2LUR7SxJyvaknJJGEPqx53t7yazjsfyaiDbP+qScScpTaQz80u17m5QTSZkRua9ltTXf3OvqILTmBL57pZFuxp6bYrmz/zpR9HFpDFz7arYlyxXT3j1pTPwLAEClCMB31g1JD6z/nZTZZrk+64fERedGqFn0x8jGGuzzHs+2jws5+wAAADpJB2+cS8qtpOxPWcZO8XCTLgMKmZOUf+XXW80j0ggsq2XSCC7r344F3Dt+9twLnrWW0SD/J+fv/+S0q/eYr8yyp5Oy2Pz7dquNi4H7WlZbfaafNCj+2rSr/6Z53/VN6n3OfXDTbVPeO33w07q3dq1ylr3DIQsAqBoB+M4aSunzvBHhOurhjaee/rAY7PJ93pOyz9M5HAAAADrmuvNb7HfPMs3fmzqCdD5dBkTT0dTvzPfoe1LWeJZZ47k3up3Tpj36e6t1j/jF+VvWveVc+ZXGRb/jGzPiA2M5+1l2W4/Msjoi3U1XqiPg7YcMl1PaOeT0w76U5eaYz8a+pwYAoFIE4DtrOKXPtwXUXeD8ULBHAMzu4n1eGvkDEwAAAOUbdX6PHXH+bg+a2Ex3AYU8tr5Hu1KW6bOWeRrY7jf59Sax3vvpGy2a4qWZC91Od3rAU19Ttnwwf9dzwWrPMvOtNn5kbEuZbdkPLN6k3Nduds5dOzPae2Qt9yBnH16a5T5y2AIAqkYAvrOuiT8dS2gA/UjKZzbS5futI/8/y6/XmedyKAAAAHTUS+f341Lrb4ukMYpV/303XQUUstP6fj3PWM4OwI8FtDtTWgP2ek9lp5rRQLampvGN+l5ufb//Z+7NfI5ay1xKWabMtvQhwhvrnnhVynLbnHPXnIy+2ubcZ2ct22+Wu8ahCwCoGgH4zvrk6e8HEfWXpXxmz+nayujDgvvyK58hAABAHf0mE1NV6KhVDQRuNb9RtQzSTUBhNyU//YmyR4eHpD/Zai2vedb/kEYe+ZA5teY696BpbyLrA7nmWzL61vWiittS9yQsb/1QxH1vn0x8azzrgeJ0s8x2Dl0AQNUIwHfO0pT+PhTZjm9C1nG6tzK3zQ9jJo0FAAB1p4M5dDSqpo/QkbeaGkKDYH9Ja95lAHHswO/qjOV2WMt9CGj3jEwcca5531cGbtNd557RN6hoofxKKaPnhN860NZfMjFFTdZI9XPWsicD9tl+6zxrdLtu21fu8wAAnUAAvnMOpPT3qjZ+2DGpabVOmr69S1cAAAAAyGAPlOrLWM6eEPliQLuv5VfQW+9PLgRuz3bnfvGqZxlN2fLF/F3TVC3vQFuaLueH1dapnP14aC27KWC/7QccoxnL6cPI4xy2AIBOIADfObfEP4FqrLQAfB9dXCo7b+HfdAcAAACAwPu0NBp8tlNB5Y1kt9PVvDD3j6Hzab1x7hfXmn/X+0YNUjcD2zqZ696c+8ky2zrttJWV6lPfzGk+2PgZeM87O2VbbdqHo6Z/AQCoHAH4zpjm/NDKm5Ami6+db3Rxqc5Je28pAAAAAJha7AFXM1KWuWAtEzKSfY9MzBcfOmL7N2kd+KWBcU3JooHnj0k5n5SNHW5LA+pjVluPc5a387/fivgsnlj1/vL8XfvxLIcsAKBTCMB3xqaUvt4W2c6SlHaYub0cOgLiodO3X+kWAAAAADk2Svbkn79bf38g6UF6m52uRgPw8wK35YJzT6P3OMekkUpmYeR+ldnWH05bh3OWtydq3RexnhNWvevO37QPvwuj3wEAHUQAvjNOi3/i1NjJroZTPrPfu3jf9Yfl5qTsl7Ach03TTT3Nna85BjX34ZaMdWiaGB1BoSMqRs0Pw9AZ7fVzOCT+9D5FHm7ohLs6WdIrsy1aHpnjYKs0XnnUH36XJT/nIQAAAIB6aE4uqqPEmxOQ9pt7lWYqlcsSFnzvM/cRzfuSKxHb8cK5p1nSxj6V2dY1p62snO7LnGWXRqxni1Xvk/M3vU87waEKAOgkAvCd8crTzw8i29AfYG897bxqY7v0h99O8yPwmTQmw9GRFWNmXfrvg4Ft9ZsfOvqa4D9JuWF+7NjbmjaZqebp04cIR6QxQuGjZz/Tcv4NpizfLEMZ26z5Bm+LP61PVsma8PaoTJyAKa8M8fUAAAAAesaQuR/QAUSj5r/1fkXTj8akttzg3DcMRtQdLfEev8y23PvZrAcRN6zl3kWuZ7pzT9Zcjz480Ili53CYAgA6iQB89QZS+jl2Ys9jKe1sKLBNGiw/Zf2Yumna6TNlo/nBaD8syHtFb4Vp5z/Pj7S8fV5p6r2T9OD1dU+9tDcCQh9Q3JC4wLuWHxntjTjL6siKBeZvOspeX5t0R9lv5isCAAAA9ITDEp8uJc1RSR/FnednwXv8vorbGgtsa9C5byoyd9ozzz2XDr46yGEKAOg0AvDV25PSz8sj2tib0sZIge3RUeqfTX0NlKelaZlrLdd8jXJR4Dp0xMFrz/aGjPjQQPVdT909KT9uNXC/OqOvxyL65i+n7tuIukudusdSllsnEx8ykHsQAAAAqL/91m/8aSW099Rq70xk3dcF7sP0jeSHFbflBvP7Uu5DNX2nPamtPXearj8khcw5q76mNdV0N29S1gl0zJDEjwJst2wJ2KYP0gie6NOuWXxMQOkIwFfvmqePQ0cwzE+pr+VkgW2xJ6PR4Pv6nOUPOet8GrGuR1J8MlNfIH3A+vuf4n8A0eep9z1ivbecuhci6p516vYHLDvO1wMAAADoCXb6TX0zeHkbbfVL8fQzYu4V7fq3MpbVdKDnpRF/W1BxW25q1rXO3zU1jI5c17ez31nLzTV/10lfn1v/P8tOq35zTrHfOUzRDXTE4hoT2PDlKy67zM7YluUSln4AQHsIwFdLA8I/PH18X/wz2M8wPzaGzDnPl5tcf8xsLbAtbiA/ZILSlRL/8LS53+7rhTGTmZ536j6x/jYo6elspnu297+Iz8rt720R2/w64nu0wizzka8IAAAA0BPee+5FmvNqaTC4P6KtHVYb3yR+1Lb7NrOWO9J4G7fZ1iJzT6UPDh7LxAFPVbV11GlHg+0LTDvbTR8eNcva92Zzzb3pS3MvFWKJs67bHKLoRvMlPXCuIyA1QDQtJYChARB9avWb+QKdktaJFvKCDr7Rj+NSzms8AH4hAF+t9VLeQ0s99+4reB686rR1LrCeb0R5SCB9raferojtdYPZR6xrk06aczal3hrJT12TZoPnmhPzI9kN3i/NWV6vg7f4igAAAAA9YUPO/dxPc1+2JPL+7WrB7dF7o8+SP7/VYckP8JfVlma2eJ7RxilrWXdAlw5EWxXZB2PWtpH6E10r7QuxuGB79msr/+Ysm5YzeTofC1D59xzlOSr+h4kaxH5qfgiMOT/K9N80AK0ThGqgWUc/DLSxDUek9QHorDaOkZBR23976oX+4PFNWtv8oaWjKR5l/Kjb6dQblfDRIm4/PSv44y40RZBeBy/zFQEAAABqT0eA6+hsfdNZB2ENm/8eF38gPm+QkJ3OZnsb26UDijRt53Nzb6Tr1hH1+rb1gcj7wrLa0uWOSyMf+7hpS99a/s1ZbsSsQwPvJyRucFTTC9OH+zlE0a1miD8w96rNdpsHf96sw0s96+Z1EaB8BOCr9cTTvw86uP5NnvX/0eYxEjKp6U2nzsuI9e0Wf8BfR1NoHvkFGXXd1DUxI8zvS3s59h95+ilrdIv+CNzFVwQAAACotTXmPsU3f5SmHdXBSR8891XkI6/ec3OfB3QtX9BGyz9ttnvBtLM5YFnNgdx8xUWDOXP5WIDSEYCvTn9K/x7t4Po/Oet+EdnGTIkPwOuI81GnzpmIdbq56vW6ofOC6OiIvJzs7uuMBwLXOU1aR6dsieyrEU9f6Sh63twCAAAAepOOfNfg+42A+41jzr3Cc7qvUsvMZ0PqGXQ1X/qA0MB5lgPS+VQyGrjXJ16L+ViBFgTgq7MjpX83dGj9Jz3r3hnZhi+X+7ecOqul2MStTV+dulvNj9O83Ie+Bx7LAte5WVpfC43Nta8j832vmJJmBgAAAOhNVyRs/qemExL3ZjGK0Xs5HQzFWwboevfEn6eq3UlQNYXAmw7vy+2Sth3oRQTgq3PN07cxOcnbsUBaJwX9UGDdvocIeenADrRx7VjpqXtIGm9DzYnc1s8R+3naqVv0NcWzKd+pw3wdAAAAgJ7zI/Ie+reC9yuIo9k7jtEN6Ha+V/HLysF+UYrP4FxEcwToXT5WwIsAfHV8s8Tf6NC6faPfjxf84eK2cyKnznVn+XsR6zsorSlz9KHFjoC6l6T4yPOnTt2Rgv2ub1x9lcl98wEAAABAZzRjZ6EDjuwA/Fm6rxJD5p4U6HpbxR88OFBS+30d2o+j1rb/zccKeBGAr8bKis+jeefYb1I8HYvtocQHkn84y8ecf+9I8Ulr30uxdDuzPetc30b/70n57N9JI6c+AAAAgN7wVn6lzQzRHHBEbvL2DXj6cJ25p5xB96AOzog/eLC0Rvtwztn2VXysgBcB+GocTOnbZR1Yt28S7bcF2pklrW9Dfcip43vwsCZwfTpq5Ken/oqAuos99QYC17tNyk8TdDPl8+c1SAAAAKB3jJjf+ZpqeW7OshulMVhJ35ReS9e1ZdC6dzwvjYFOOq/XdXMfC9TCa/GP3As1TzoTZPLRp1/uiM2vfKRAKgLw1fDNo9GpHH+npZyJQHd62slLzbJf4iZstfkeHNwJrOuOOn8Zsd7zUn6aoFkp19KxgB/mAAAAAOpBB+40B998TMqwNOJhzQE9OhJ7izQma9XBTZqWeR7d1rbznnutC8Lcj6iR+eIPyF2MaEODP+0GMPQkpU+v9geuW4MdOlHfd8+2X4tY73SzXk0TobnqX5uTZdo2amqFx9IIquioSQ3+by/x89AT8z5pPMX7aNajRWdzPijFRmnqmwz6lsMrs81aHpnPTV+bmmvWqwG7U13QLqpFAL58afNoXOnQ+v/zrHuohHZ0tEbeRKjX2zj/+h4chOZNdye8/SdivW6gfLikz2GJtKbjISUaAAAA0Hs2m3sSfWO4GbfRe4Hn0ogt7RUC72VaJI15vLSfn0h63A7oWmm5a0PzWS2UxmsguwKX7zdfFA0OacBEA/efnHVnTaCqaQduiz9tQVbRQLvm/f09KUfkV4DbXU7b9QW5B1OWbyfY5e6XnqTHc/bjvtmXUEcD2iyyH1W1i+q5n80oXdK2tHk0dnZo/b4HkYORbSzwfKdHCqx7d8Q6n0vxN6/c9Yb+ABuQYilvQu2T4jntAQAAAABAD3JHL2rRIExokLcZDA/NuaSBDn1dR0dajoo/aJU1WvCGxAXem6M41Uqz3neSHjz2zZw8HLCOVwX7X0fOHne2R4M1v5m/aTnrrOtIYNsjTr0T0giyifm8NFDkBrE2T2K7qN4yz7H7hG5p2/mU88JAh9Y/5ll3bB68k079NwHXAd/xFDqx0BxP3eOBdVdL64PT0FcPd0ixlGUa4L8XuOwL4SEXAAAAAACQxkhv3+vy9wPrnzLL/1dw/Rrc8eXMjZlA9S8pNvGgBqfueta9x1nusLWPq82/+d4aGCuw/xq0fuq0cyCln2L3camETQSoM0bbwf/5k9Ru2QYl/kFNFWWsy77zI0J6jCq89fTr6w6u3/dGUEy6Kn1QYD8Q1e9uyESqu6Q1aO87F/hmpN/h2eaVgdu7O+CatVX8DyGuSn7KHH1d1A3oD0l4IN3dvp98RQAAAAAAmJrWS9wIdA2iaH5eHeFspw74s41teCTtTaB6S1onYQjlC6TbI1b/FH8ahj5Pve+R263B/M8yMeCVlfYnNpjjjprvD1h2fBLbLRsB+FaznWOuOUnobE6FbVmS8tmf6+A2fJP28vpfkfwHgT6XnHpnnL8vNtvmm6T7shR7eKouSvZbQevNeWedp66bSsxNmaNvPN301Gvmq18V+F1r5/qAyafH7ja6AQAAAADQLs3j7QscfbeKjpAfk/QAowY55hRcf5+n7WuR9d2RnzE3zG7aCDsVRzOA63sYMd3TDzFvAWgA56tTP+shxjKJD+a4bxZkWSG/ZvCerHbLRgC+1QXP9u3gNNi2tBRVnQze+VKJhY6A3yLZQfQs7ltEm6y/6cM5HRGflkfenfsjZhLV207djdbfBkzbvnQ2Cz39tMD6+0ZzbvZNltSc9PVQ4DaGzmuCyafXi3PmM35k/S55QdcAAAAAANr1UNoPMLYzudxaT3u7IupvkNaHAf0R9d1gcnMUpaZL+SKNEdw+ayQ/dU0aDfa4o5Av5tQ54ix/JWA97oOJpTnLa5D81iS2WzYC8BPt92zbMU6BpXiU8tmv7uA2+N7mWRF4PvoSeW6xuXM9NNO2zDL9oim2fA8Clnq2d2PEet0R/33Wep+aa5vPTkl/mKnbpMH3bTmfc0hqoZnOeob5mnQ1/S2yQ1rf8DpD1wAAAAAA2qGBCt9EpP9KY4S3/l1HXg+aopOC6khJDQbbwY99bWzD31J8Aj+R1sD0s4i6A5Kee/6xNIItaSNI3SDOqISNNtV+fe7U/SDZkyXq2wXuaPm1Aety3yw4mbO8fu6XJ7FdVGev51g/RbeUIutBz5YObocGvt089CM5dfTc8tJa/myB9brXkHnmuvHMnLcWptRzHwj9kLic9e56NQ2QpgzR4Psn8Y9gV27KHL2WaWo1TVXzOacP7IcNeQ+K7RzwnyR+QlxMHvv42Ep3AAAAAADa4ZsAL3QE+u9SzuSaN511v4ysf1/igsE2d5K8ZpoUnXRVA0cLMuq6qWtCR3j/4+nvnZF9dD5wXe6oXA2cL8lYfn/gZ19Vu6jGSWl9S2Qv3dI2fZj2p7Q+HHPPKXrsT+vQNumIeztIrNs2kLLsQvkVfNc6ewqu83vKvuubMhsjzmvXItf7TdLTp2XlaL+V8Xndyfm83bkT0s57zRQ4zfPjRr4utTHHOVfOpEsAAAAAAO1wJ7HzTUKaZppZ9nEb69fRjqNS/HXvadI6CjJmxOk1aZ28dblpMy93szuKPWTCwpWevs7LL3taWgNEocG8Ec/6dFTq9DaPm6raRbn0e+w+oHonjfRJaM978b89lDVPhgbjOzEKWtPOvJKJDwGGrO+njhLXN4d+mO06F3jODz2PNoPgm3LO/W4qq52R6/VdvzSVTt7bQZdTPiN9IDAjo94a67Ns9p0+4NCHWc1JjDV4q2+ENYPvbyXsbSV0D3tgwmO6AwAAAADQro/SGoQIHYE+Q9InKA21WtpL2bBZWkdcxow0dUeu6qvmGli/mlOv37PdywLW58sTnTYyXPfDTZVwOXL/dAS/L0jYbjqYqtpFeWZI60MiDYoupmumjE3mO6nndH3QOWb+V/+/Bs119P6cEtajwfsHpn0dFa5v6CzqwP7NlcYDyeZ69UHCvMDt/c/0hRZ9SBUS/P/dfKfmWudovQZpzvwvVv++N/2rbfZxGNaO/WDnJN0BAAAAAGiHbwI8Lf8E1l9mlm8noHdA2gugu6PD70fUXelZ9yFpBHLyglJu6p7PAetb7+lrrecL0OiIyRcycQTr9oJ9fDblcz7c5vFTVbsoj462vup8PvrQ6Xe6BgC8Plnny010BwAAAACgHW7wu1k2B9bXgPDzNrfhurPue5H1n0rchIO2g9KaCkZHL+4IqOsbmZ7Hl3fYHl2ngXhNe3NXJgbodZ/ayUGrozXTclRv6MJ2Ub6Dns9ohG4BgAnsgQmxAwIAAAAAAGjhCwjH3HDqjeqONrfhh7P+mHQ2sz3bvz6i/h1P/QeBdd9LXO5iHVHvS9my1vShpjBoTig4brbtjxJv/veIP1Cu+cBndmG7KN9Oz+d0jm4BgP8zbJ0fb9MdAAAAAIB2aGDXnQCv0zecvglJYyaH3ObU1dHrfW3u/4qAuoslftJaX/DTfujxRBrBUN2nqiZpvJmy/mNd2i7Kt9vzOZ2mWwDg/7ttnRsP0h0AAAAAgHZsEn/QtJM3nPuddX+LrH/eqX+jzf2/E1jXHfUdMmntFc/6ziRliXRukj4N7L/2bIdOHDi3C9stw6CkP/joZBnrou/+Bc/27eSUCNSSPjTWeVs0HZw+hNYHupoaTCeBXRvRjl6LNK3cKWkEoR87f9dz+SWzjscR5/b15lqn6eJ+mO17m5QT0pgoOkZZbc1PylFppJ1rTuC7V1ofzC939l8naT9ufmt8NduSd93X9jS13gCHKgAAAABMPe7kpb4bzqq5+d+vRdZ3g77Dbe5/aN7yaxI/ae2TSe7rJg2y/PBsy99d2m67CMC30gcmn6R1YtbZnBaB2tC0Zv9a5xed02G++ZtOkN6cxDvvTSQNJmsA2k2RdtZaZoXnnJF33dNg9Sv59ZZNc7L27VYbFwP3tay2+kw//TS/H7aaf9N0eh+Ssk/8E6vfNsVNPfcz47y5Soo94AcAAAAA9JAX0hok/NzhbfjurH93RN0BKZY+pum5tOYsL7rdWwLqjHq2t2+SPvt9Ujz3/WS02w4C8H4jnm08xGkRqIUBc836n7ke+VK3rZG4FHPapj36e6v5d324+kVaU7ZdT2lnrvxK46IP9jZ6lgk9L5bd1iP5Ndm7m+pNR8DbDxnSJlY/5PTDvpTl5ji/FX5y2AIAAADA1DJP/EHCyx3chmWe9c+PqL9DWkfwhprjWffxwLqrpdiktb4JWMu2xQQWQrgPYEYnod1OIAAf/v17wqkRqIXH1vd2V8oyfdYyTwPbtScC15Hd/dJI8dJMTWe/yXXAU1/f6vpgnftXe5aZb7XxI2NbymzLfmDxRvyj1jdLeFquRxL2kFn34aVZ7iOHLQAAAABMLWkTgu7o4Dbsctb9xrPMOknP63pV8tPXNHO6unZ49n1l4Ha7k1je9yyjIwfd0XVljYCfl/G3IQkPeLv78XMS2sXkco/HUboEqNX1+3nGcnYAPuQB4ExpDdjrBNt2qhkNZGtqGt+obw02f7XaGEpZz1FrmUspy5TZVr/5fdF8sLAqZTl3Uvc5GX1lLzues2y/FEuxBwAAAACoOTeHefMmsr+D23BJWicktWmOVx2Ntyyl/kfJTl8zbIIHPpedum8jtvuiU/eI8/f1pi/XOf/+3NPn6yL7bIvpk7QAQjOv/aqAtmY72/I9Y9mq2sXk8j2EA9Ddbkp++hNljw4PeRC61Vpez/l/SOONppA3vDS9i52+JS3VjeZaH7WuDYsqbkvdk7C89UMS9mBD9cnE9DJZ6fOmm2W2c+gCAAAAwNTh3jg2y6MOb8ddZ/2brL81R6yNpNRd6Nn+BdbfNU+sjp5LGy0eO5mc7bZT185JO2Da9qWzOe/Z5ksRn9kJyZ/UtPlgJTSXt70tdyehXUwuAvBA/djX79UZy9lven0IaPeMTBxxrnnfQ98Ms6/n+gB6ccp1u5lSRtPF/NaBtv6SiSlqskaqn7OWPRmwz/ZAhqzR7b+Z3yPTOHQBAAAAYOpw85zGBoOrCCL8z7o51dQt+jBAX4FPS9HiptCxR1kvNTe721LqLvXs+8aI7f4m/jQys8w2P0yptyal3//IWZ8GQJqj54/lLNvMS/s6YD9mOtsxPAntYnIRgAfqZ1zC0phdt5a7GNDua/kV9NYA9IXA7dnunEOuepbR6/EX83fNib68A23pA/EfVluncvbjofgHBKSxH3Bkpe/S31bHOWwBAAAAYGp5Jv7A29VJDCJo0dHqy8z2aQB9Yc4NrV1Xg+KaK15TunyWRo7aNPuduj8kLhe7u91LpDFCT4PvnyQ7R/utlL7X0XMbrO3Qffk9KTckLpBtP9TYlbOsnatdt3vWJLSLyUUAHqif7wHfVw0+/5TwOU7sdDUvzHV0buD2vHHOIWvNv+v1TIPUzcC2pnrbm3O9LbOt005bizOWnWVd238G/iaYnbKtNu3DUYmbYB4AAAAAUGN68/mf+INuzXLY3Lh3OojgTtqZNyL9VsY+3Mmpe1PyJ2/N8i1lvbo/eTnS9Wb8fc5n4BbNdb8hYLumO/U0gLIkZdlmqpzm5HwbJ6FdTD4C8ED92Ne/tEnKL1jLhIxk3+Ncg0NHbP/muT7sNdfVUXP9Oh94LSizrVnmGtRs63HO8nb+91sRn8UTq95fnr9rP57lkAUAAACA3qcjp9OC3WlFR4W/rHi7fBPB6naGvPp9OWW7b2YEJFSfTBwVqGVn5HZf9KxXX4dfG1hfR8g/DPwMNO976MS4zRQ346au/u9XE8CYbZbR/Lc6aV8zSP42YLuraheTjwA8UD8bJXvyz9+tvz/IuSY22elqfkr2m1y2C875Q69tmipNU8ksjNyvMtv6Q1oHF2SxJ2rdF7GeE1a9655rvf6mYfQ7AAAAAGDSDJjggI5S05FuOrJtUURdHc0/asp9iQ+kF6Wj2O9Y231OwoMVNs3Ff820MWb24535Nw2qxKZu0aDLc/mVNmCaWccVaTwgaK7jvVmH9lffJLaLyUcAHqin5uSiev1oTkCqD2t1ku5mKhV9UB0SfO8z5/DmOeBKxHa8kNaUbEWV2Zb7gD/rwf4yZ9mlEevZIhNTrtl0UtsTHKoAAAAAAABTFwF4oL40bYoG23Xy1FHz35qmRedIWRXRzgbnHDAYUXe0xPNHmW29ddrKehBhz7XyLnI902XivDDN9ejDA31APYfDFAAAAAAAYOoiAA/U02GJT5eS5qikj+LO87Pg+aOv4rbGAtvShw12ir5LBfrPnth+s/m320k5yGEKAAAAAAAwtRGAB+pnv/V9nVZCe0+t9s5E1n3tnD9CRt5rWrOHFbflBvN9QXpNq/ZIJk5qu836u64/JIXMOav+AWmku3kjpGIDAAAAAACY8gjAA/XzSSZOPL68jbb6pXj6GXXSqX8rY1mdtFvnevmQlAUVt/XKacudFFxTw+jIdU2/885arjnXiU76as99kmWnVf+qNB4k/M5hCgAAAAAAAALwQP2893xvNee5TrqqweD+iLZ2WG18k/hR2xqg/uxsi05Svs5qSydX18lh9cHBY2lMol51W0eddjTYvsC0s9304VGzrD1aXrdhZVJeJmVFYB8scdZ1m0MUAAAAAAAAigA8UD8bUr67zaIBZR2JvSSgrasycfR2EWukNXDulh/SyFvf16G2ZkljBHtaG6esZd188TqqflVkH4xZ2zafQxQAAAAAAACKADxQLzoCXEdn30/K+qQMm/8eF38gfk9Oe3Y6m+1tbJeOuh+RRtB71KxbR9Rfl0Ze9FmT0JYud1wa+djHTVv/JeU3Z7kRsw4NvJ+QuDcIml6YPtzPIQoAAAAAAIAmAvBAfejo8K9JueD52zxppGb54PlOk4+8evqw4D7dAAAAAAAAABsBeKAedOS7Bt9v5Cw3LSnHnO/0c7qvUsvMZ0PqGQAAAAAAAExAAB6ohyvm+7k0cPkT1nd6jO6rjD7w0AleecsAAAAAAAAALQjAA/XwI/L7+Zv1nf5M91XmH2m8cQAAAAAAAAC0IAAP1ENzktVpgcvbAfizdF8lhqQxMSwAAAAAAADgRQAeqIe35vu5NXD5g2Z5cpO3b8DTh+uScicpM+geAAAAAAAApCEAD9TDiPl+vknK3JxlN0ojZY2mnllL17VlMCk/Td+fT8rMpGyWxsj3WXQPAAAAAAAAshCAB+qhLyk3zXf0Y1KGk7LM/LvSkdhbpDFZq6aruZiUeXRb2857zpEXJDwVEAAAAAAAAKYwAvBAvejo62tJ+ZCUMVN0tPvzpFxNyl4h8F6mRUl5avr5iTQecgAAAAAAAABBCMADAAAAAAAAAFABAvAAAAAAAAAAAFSAADwAAAAAAAAAABUgAA8AAAAAAAAAQAUIwAMAAAAAAAAAUAEC8AAAAAAAAAAAVIAAPAAAAAAAAAAAFSAADwAAAAAAAABABQjAAwAAAAAAAABQAQLwAAAAAAAAAABUgAA8AAAAAAAAAAAVIAAPAAAAAAAAAEAFCMADAAAAAAAAAFABAvAAAAAAAAAAAFSAADwAAAAAAAAAABUgAA8AAAAAAAAAQAUIwAMAAAAAAAAAUAEC8AAAAAAAAAAAVIAAPAAAAAAAAAAAFSAADwAAAAAAAABABQjAAwAAAAAAAABQAQLwAAAAAAAAAABUgAA8AAAAAAAAAAAVIAAPAAAAAAAAAEAFCMADAAAAAAAAAFABAvAAAAAAAAAAAFSAADwAAAAAAAAAABUgAA8AAAAAAAAAQAUIwAMAAAAAAAAAUAEC8AAAAAAAAAAAVIAAPAAAAAAAAAAAFSAADwAAAAAAAABABQjAAwAAAAAAAABQAQLwAAAAAAAAAABUgAA8AAAAAAAAAAAVIAAPAAAAAAAAAEAFCMADAAAAAAAAAFABAvAAAAAAAAAAAFSAADwAAAAAAAAAABUgAA8AAAAAAAAAQAUIwAMAAAAAAAAAUAEC8AAAAAAAAAAAVIAAPAAAAAAAAAAAFSAADwAAAAAAAABABQjAAwAAAED36UvKsqRsT8rppNxNylhSZtA1AAAA9UEAHgAAAAAmnwbbLyTlRlLeJGXcc6/2hm4CAAColzoF4M+mbG9I0ZEiP5LywvygPZaUQWmMKqmboaR8MPt0KSmzOIwBgOsS1yUAqL35SdlhzqvnxR+AP0c31RbXSwAApqg6BeCnSyM4cSApT6R40MMuX5JyNCn9Nfm8lnv24TqHMQBwXeK6BAA95y/POXYr3VJLXC8BAJjC6pyC5oakBzD+Tspss5yOJpxrfqxeFP9Iks9J2ViDfd7j2Xbdn2kcygDAdYnrEgD0lD2e8yujpnvjs+R6CQDAFFLnAPxQyvbnjSRYIo3ciW69n9IYyVi3H25apnMoAwDXJa5LANBTrjjn1kd0SW1xvQQAYAqrcwB+OGX7twXUXZCU7+IfcTi7i/d5qWebb3MYAwDXJa5LANBz3jvn12N0SW1xvQQAYAqrcwD+mvhf4wsNVBxJ2f+RLt9vHWH52WzrTWmkMQAAcF3iugQAvWOJ53qwkW6pNa6XAABMUXUOwH/ybPuDiPrLUvb/OYdFZfRH5v2kLKYrAPQgrktclwCgrHONm7JkTBpziAAAAKBm6hqAX5qy7Yci2/FNfDfOYVEZfc1Scxoz2RCAXsN1iesSAJR5rnHfqrpFNwIAANRTXQPwB1K2fVVkO9+FyXA65aTp27t0BYAexHWJ6xIAlHmu+epcB4bpSgAAgHqqawD+lvgnqouVFujg9c5yHbX69m+6A0AP4rrEdQkAyjrXrPRcB5bTnQAAAPVUxwC8vrr507Pdlwq05WvnG4dFqc5Je6NBAYDrErguAZhK5xr3raovdCcAAEB91TEAvyllu7dFtrMkpZ1rHBalmJ+Uh07ffqVbAPQgrktclwCgzHPNDa4DAAAAvaOOAfjT4p+gblZkO8Mp+/97F+/7jKRsTsr+pFyMqDfd1NPRNFeT8jopWzLWoa/IPk7KWFJGzU3E9sB16eegkw760igUuXnQiQ3PJOWV2RYtj8xxsDUpc5MyLymXk3KKrzQArktcl7guAZgEZZ1r+sx5xa6/K2P535Jyxzo/aq759SXul57P9iXlelI+mvVoeZaUg0KKtKqvl5Nx7eEzBwCgZHUMwL/ybPODyDb0R8NbTzuv2vxRtdP86NEfJz+kkUpgzKxL/30wsK1+E4gYSso/0hgF88nZ1rSJnGZLI1hzxPrR5O7nz5QfToMpyzfLUMY2L07KbfGnT8gqWRMLat7M8Yi2hvhKA+C6xHWJ6xKADp4fyz7XrPMsOz/l3PpvRvsb2+wj3a+rAee8+xI+Ubhu82ZzbrxgriV6jt/kWVb3+aw00u+MmW3pd65L2tYeaaR80we5OvfKtAL7ejwpJwKWm2WuY7o9L5OyqOTr5WRfe6r4zAEAgNQvAD+Qss2xE6gdS2lnQ4Ft0h9ZOsqgOVLlpmmnz5SN5gehHZSZn9PmCtPOf9I6AiZvn1eaeu8yfjxd99QbDvgxlxUIuhF50/E/c7OTZsRZVn8UL7B+/OqoDHeE0Wa+0gC4LnFd4roEoIPnx7LPNYcDznMLnO30lQcF+0gD2Med87W29Zv5m5azzrqOZLSnI6bvZ1w7fkpr0Hyn+N8k0Lz6jzLa0rIlcn/XmnpXApb9w1nXrZKvl5N17Sn7MwcAAI66BeD3pGzz8og29qa0MVJge/QH3mdTX39gpb0OP9da7n/mvxcFrmN6yg/skImc9EfZXU/dPSk/9PWH4uqMvh6L6Ju/nLpvI+oudeoeS1lunfNDcT5faQBcl7gucV0CMEnnx3bPNeqOU/+s83fdluabQTqKfIn596dtnB+bFnjaOZByHQjdRz0vbjJlxHMev+csv1/Sg+sfrOX6pHWyWi0HI/ZX96P5FtvNgOU3O+sarfB62alrTxWfOQAAcNQtAH/Ns72fAuvOT6mv5WSBbTnh/PjKy7V4yFnn04h1PZLiEzn5AhYD1t//TAn09HnqfY9Y7y2n7oWIuu4Ii/6AZcf5OgPgusR1iesSgEk+P7ZzrtGRxm4qm63W3/VcqcF3TcviviHlpjkZjewjfdhpP3gYd9addR/5M2I9DyT9YfMO828vpPVBRNrn8FyK59s/atV7VuDzDdnvdq6XVV97OvWZAwAw5dUpAK833j/En4Nunmf5GeaHqebAuy7+vIwfcn5khAZcQiaCWynFXpHU/R5r44fleafuE+tvg5L+GuR0z/b+F/FZuf29LWKbX0cckyvMMh/5OgPgusR1iesSgEk+P7ZzrhmU1gm9m7m29Q2il+Y64RuR/2fGuTWPjsj+6tT/M2P5ZVL8Yaj7FlTzYchq03f/yq85QR46yx7ytHfKWeZ54HYsk4mjxkP3QR+S3JaweVravV5Wee3p5GcOAMCUV6cA/HqJz6+YVnT0xD4pNknPVWnNRRh68/+/Aj/A1nrq7Wrjh1szX5+OvNTRM2dT6q2R/BQBaTZ4bh76I7bZvXFZmrO8/tC8xdcZANclrktclwBM4vmx3XPNcUnP437TnFsWpNTd4tQ9H7hObe+zU/diTp0jzvJXIvbRzos+avpa++i92V/7Oqgj/jVFzVtJzzm+TYql3nnq+axCzQ3s43avl1Vdezr9mQMAMOXVKQB/1LOt4+bHsP6A+iETRxj8NP+mN/o3zA39Dpn4mnss94eH/siZ1UZ/h4xQ+NtTLzSvn29ywGbOwcfSeCWyL6XuTml9jbWvYD89i+xnd6RIXioGHSlzma8zAK5LXJe4LgGYxPNju+cad8T3UfPvmldeRxyvyKh7WuJH+uvoejeFy4ecfpojrSOn1wbunzuKuhksvmLanFfgc17k+azy2tFJvj95zu0zA9fZfECzscLrZVXXnk5/5gAAQOoVgH/i2dYHHVz/Js/6/2izv0NGaNx06ryMWN/ulBuHw+ZH1IKMuudTfiCHuC/t5TJ+5OmnJRnL62RNu/g6A+C6xHWJ6xKASTw/tnOu0cDouFNfR9SvMv/+e079FxKeL7zpH89+7oy8BpyP2Ed3glUNhDcnNm3nnOn226aMZRdK42G4poN749RbF7g+fQPuXcXXy6quPZ3+zAEAgNQnAN+fsq1HO7h+d2KjF5FtzCzwQ15HV4w6dc5ErNPNeamTQC03P1Lz8lG6IyMOBK5zmudH8JbIvhrx9NUz+ZUDE0B1Nkt5aVWKljrgusR1iesS0L3n58k4P7Z7rtkqrW/56Nwhmmf8n5y6AxI/8t6X5z6vn9xR9nckLnWaG8jVvO+aXuZem5+5G0jfkbGsbvMj89+3Cn5emspouOLrZRXXnsn4zAEAQI0CHztStnVDh9Z/UuJHCrh8OQC/5dRZLcUmgGpyXxXcagIYVwNuXNz1Lgtcpxu8+1ngR9oCzw2MFl7nB6pHAJ7rEtclrktAnU3W+bHdc407MllTlWlO+BcB7exx6h4LWN8jCc9Pruu/5Dn/xeyfO0Gt9uewObcubvMzdwP7aQ/Dh8zfl5v/7z4U3hGwLk15o29v5QXB271eVnHt6fRnDgAAjLoEPq55tjMm92s7FkjrBDgfCqzbF6y5nVPnQBs/5Fd66h6SxoQ7cyK39XPEfrqjJO4X7PezKcfnYb62QKUIwHNd4rrEdQmoq8k8P7Z7rnHf8rlg9mVVgWvSmpzlfZOIf07pJ30YYae30eDz9gKfzaCzPs1X/t70W7suS36AWidO1Ym+7VHoFyT+zSo9DvYFLNfO9bKKa89kfOYAAMCoS+Djs2c7b3Ro3b5RNMcLtOPLt3cip851Z/mY1zMPSuvrhaMSNrLjkhQfZfHUqTtSsN/1R/JXmdwRpsBURACe6xLXJa5LQF1N5vmxnXPNbM/6NE95SHC6zywbM1nsLc/6TjptalqwuzIxWKv7NLPgZ+M+oGhOVj6nhM/9SMD1+Ko5h9vrc4PkebnN9U2KV4Hb1M71soprz2R85gAAwKhD4GNlynYe6MC69YfINyn+2rvtYYEfTT+c5f+OWN8dKT454Hsp9tqu7+ZhfRv9vyfls3/HD0EAXJe4LnFdAtAl58d2zzXbPfW/mnbzbHDq5eWL1wC0L62JjnrWB6JXrH4cN+duncC23dQjr5z1adtlzZsyJK3BfVtzcMFe5993OvWy0qHNN59J6OfazvWy7GvPZH3mAADAqEMA/mDKdi7rwLo3edb7tkA7szw/ej4UCPCsCVyf/lj66am/IqDuYk+9gcD1bpPy0zHcTPn8j/H1BcB1iesS1yUAXXB+bPdcc9Gz7aEB2+MSF/jfKelvoOl5+ok0JhndZvqiDPPFP6ntnJLadyew/e58nvr5+Sam3eLUu5WxDk0pdCFwe9q5XlZx7ZmMzxwAAFjqEIC/J/58dZ1wWsqZ9Mb3oyfvtdT9EjfxU94NyJ3Auu4Ii5cR6z0v5adj0B+Br1N+tM/lKwyA6xLXJa5LACb5/NjuueaNtKafCQ2E2qlvQtLPXPHsn+ZFXyLVzWPiG8F9rsT23WvMuPW3ZjohXy79VU691yntHzF92x+4Pe1cL6u49kzGZw4AACzdHoCfJv7X5a50aP3/edY9VEI7IfkO3byB19q8AQnNEehO4vRPxHrdH4XDJX0OS6T1Nc52X+UEAK5LXJe4LgG9YzLPj+2cawbEHxwNMVfiHzg88axvecWfzfWK17nc075er9fIrwltfWZ4PmvXb+Zvg23s77WS9rPotWcyPnMAAGDp9gD81pRt3Nmh9X/3rHswso0F0hqsGSmw7t0R63wurfkBi+7zljZuHlaU+Fnsk+K5gwGA6xLXJa5LQG+brPNju+ca34j7VQXrhlyLRj3rq3IUdJ9nnU9LXsdMzz7pQxPNO/9Nsh+gjGf0hR4PXyTuwW+718sqrj2d/swBAICj2wPw51O2caBD6x/zrDs2L95Jp76+Yjo9p84yz3rnB65vjqfu8cC6q6U1J2Do5Ds7pHXiqBAaSLkXuOwLac2vCQBcl7gucV0CMFnnx6LnmqarUjxvvfuGUMibReMdvv/b6FnfcMnrmOZZx30JGx3uTtzbnPhWP3d9UKBpz2ZEbEvR62WV155Of+YAAMDR7QH4t57te93B9fsmjIsZLTAgE0cc6I+fkAl4dnl+/LvWpfwY3OHZ5pWB27vb88PVtTXlZsa9efC9arnXEzgZighY7PYEYgCA6xLXJa5LACbr/Fj0XNP0yal/KmKbvzp13XPwWnNutpU1Gnpe4HKnpDU/+7wKPn/ffe07yX9o+1D8b01oOh8dyb44cjuKXi+rvPZ0+jMHAAABP1S6xZKU7TvXwW341mb/uBPeHAisd0my80AuNtu2zFP3shQfRXPRqXvE+ft686N5nafuR8l+1VJHutz01GvmBQ551Xa2s47vfIX/73jYxv4DXJe4LnFdAteQKWyyzo9FzzVp15XQ+TFW5+zvQmlMEP6X8+/PPfXWRfbVFtPfIedJd333K/r8fW9AhKTkueHU+V1+pXkpcm4oer2s8trT6c8cAAA4ujkAP5yyfZ28SfJNGBQ6WmCLFJtMSd116m6y/tYvjZEUafko3VE0MTkLbzt1N1p/GzBt+9IGLPT00wLr79qOjtDxjZpovjp7qMAxe3cKfmf/X3t3AGFV+j5w/DEyksTIGEkiSbISyUiSSJKsMWQlSSLJWlnLT1ZW8iNrJEkkyUpiJStZsZIkiSTJSowkSSJJxkj8/+dx3/Ob575zznnfc+85d+bO/X44fvtr3vue85577/ue+5z3PK/OyjnvztsD82PjGe2fE7R/+c71czpjTBeCe8RQxbjEuMS4BMYQzMr+sZ2+Rh2U6YuAxh7zzzJ9ZrntlzV1SlbgPyuV2uUS1ymnJH7R6az8+Edqev/9vOux32v/JvEFdy7HWjyOVsfLOseeTr7nAAAgMHDPtgD8g5zj29DBYzgorS2qlC7Yk77mSpsXkOmjkwvdeXmcc3G+OuN4t5bY76ecHy0L3T7v57zOXwDqs3dM+sNjNPA+x6Rw8BdYqjp/5Kh73567456N9FFiTedwrsQPxZlsV9X7bqX93WJcsheQu8BQxbjEuNSz4xJmfgxF95iJ/rGdvkb9KeH0NXn8Gw5fTb+ki3JqoHdRxuuGc8ay/YH9aeqwdCb1ychjPCCdWzPlg7ef7ZGvG8s4xjttHEer42WdY08n33MAAJBhtgbgt+Ucm267OngcesHk5/s9HniNLjb33JQ/18J+/YVydNaMPqb4xF3IL8953Y/S+iyarP3qY7Er3YXiO8mfveM/aqkBE81rqI82vg+cA3uRurfERfw7Kb+wVpE+71ged9n3d2QWtqvufce0vxttl5mbXQ3GJcal2TMuYebHUHSXmegf2+lr/P4mK31NET//uz4xtyLZHkojGL2i4LU3c8YzvQGwxfTT2hZNyWLTtJS50egvEnu/xvff5nL/u8Tr9sv0nO2L2ziOVsfLuseeTr3nAAAg8ONjNgTgdbX5QxkXlHZ76y5K5nXomDZ4F0R6bHkzN5abi3h9zcEW9/k5p+06s6Vo5uBf0vosGpHs3JlpW9a3cEGn2+3A+23LvnfBlSxpqgEtNynlZlDGWCj5j/HORou9Y10wC9tV575j29+N1nltW8RQxbjEuNST4xJmfgxF9+l0/9hqX+OP91npa0K+5uz3o4SfzBpMttcFx5431m0pcXwa0P3i1VFnCpNb5ju9psTrRr1zt6rN42hlvOzE2NOJ9xwAAOSYTQH41zJ9xkDR9s1dFHRitpk+vvqvdzGyz10sKZ2N95u7yNTjOi/tPV55LSfYsCNwketfiO8pud9LGfvVGTQbA6/7I+c90sDL/ILXDZv3Mj13euF7WKaCjvoj+Yi50ByPOJ5WjXvHPpv9YI714SxuV137LtP+bvOTadsThqkZxbjEuDTT4xJmfgxF9+lk/9hqX+OP97q9Krnv2xn71XFrXeTrdWb2/YixTc+T5gAfKHl8WzLqqjMVYjpj+0TJ1+2Qam+ktjJedmrsqfs9BwAAOWZzDvjZaIe70NbZMhPuQm3C/X+92Dok7T2ymNIfAfdc/ToDQnNAr+hA+wbdxXy63/OS/3i/f7x/u3Oh293IIIs+3vjU7Vfp7NGd0si9+cGc39fu/O6RcqkLytJZR6eT7VeZ/WkEbFDq91ncrrr2Xab93eb6HG4bGJcYl9BtYyjoH+voa6pg9/3efZZbCZjudOfjvTlHr9y/HZDuSa2lC3LfbOF12r53Uhwgr3u87PTYM1fecwAAugYBeKA7vTPf2R20f06xj2vv4qMOAIwhAAAAALoXAXig+6yW5nyS82j/nLGux99bAGAMAQAAADCnEIAHus9R8329RfvnlB9N2+7yUQcAxhAAAAAA3Y0APNB9bpnv6y+0f06x+d9/46MOAIwhAAAAALobAXj0uv5k25Zs+6WxKNsdaSyElGeJ+7vOoNOFvR4n2zGvzHxpLDr6QhqPt+v/Dpc8rqXJdiLZnsnUIk6HpfGo/Ffzff2uzXYtkkae8VPJ9kAai0YV0UWfPifbI3cuqjindbRfrXXHe1kaC64NB97XSbMNlvwM6UJut9y5mXTncpM0Fsi67trxScILZtn871v4egJwfdkZaSzQN+H6wI/SWCxvY4l6ViXb7mQbc/3VQ+/vg66/nHB/i+0HNyfbWTcefnHHN+7Glfkl21pVXa2MIdreEWks5HjDneOzgf1ccfXdKRgTAQAAAPQ4AvDoVfoj/x9pDnim21BGeQ0g66Jt3zLKrzHl9L9fZpR5HnlcGqA9LlOB+xH3b5qz9k2yHTF1vm+jXSukcQPhH69N36Q4SHzXlL3R5jmto/0a9H4kzQGW/3PHVORoC++VGnXHpQEeDfYsdf+uudw1aLSn4Hz5bP73CQkH6wHMbYuT7U/XJ0y6vnGpGWueub+dDNRzw/WX/vh1zpRZK80Lk+p2JlCv9s//urKnk22l+/fdpo5LkW2tqq5Wx5BbbnvtnQOtZ1HOvtZ7ZW/zkQUAAACQhQA8IPLKfP6fBMoulKmgh27j5m/D7gf9MVdug/cjPkRn3z1w5e+4OiydvWcDJH9U1K6tXh9QNKPyrDQHias4p3W0f53XpmuBfT82Zc9GHKvOorwkU0Gc9Rll9nvHeyRQp83/fpOvJdDTlph+9LNkP8EznHENdytQp705OeL+XWfGf5DpNy6vF/TVaRqXj24Mybu+nIzo96usq4ox5Jh3HvL67sXuvSkzzgMAAADoQQTggeYZ26ciyv9typ92/6YBjNcZwYO03ItAnTbYojPos2bc7fS+q3sqbNdDU3ZvQTkNaNyTqaBQVee06vYPeWX3FZRd6ZUdCRzrAmkEd9KZ9etzym3z6l0dqNfmfz/K1xLoaTF9cp8p8ziy3k8y9bST9rMD0riRnOZCf2Tq/Cnj9Zqy5Y1M3YTdkFFmqcQ9fVRlXVWPIQ9MuXuBNjx35d7ysQUAAACQhQA8et0q7/O/LVBeAx52lqDOFk8DGDsyAgIxQe0BmUpbo0GRvIDuqHesiyts1+8S/5j/gBTPjiy77zraP+KVXVpQ9oQ0p+DpD7z/t035/QVld5lyryI+i/amxXq+mkDPsqmrngb6o9jZ4WqBTA/Y/yXNqWZ03NLUNFmzvjXY/FHCNzZtn3o5p0yVddUxhox648LiiDHxGh9dAAAAAFkIwKPXHZJyebdtupY0f6wGMH7LKJsGgV8G6rwjcTl390lcUKaVdtk8u3cDZRe5cgcq2ncd7T8l8Tndbc7f0CK050uU3SvhwFHKpsz5yNcS6Gl/SVzqKjs7PCb9ib0xqU9v6Q1ETak2L+K1mt7Fpm/JS3Wz2vX76VNSK2quq64xpE+a08scKCjb78rs5qMLAAAAIAsBePS6PyWc79Y6acpflEZwJC9gnQaBzxXU97M0P15fNMvOBn9/r7hdayV+JuVBaeQL7q9g33W13y4WWxSQ2eH1fycKyu7yyq4NHMMFU3Y0UNbmf2cWJdDbbOB3Q0G5H0y5NxH12jU89rl+fF3kMf0jzTPCV2aUWS5TKWW0P9/egbrqGkPE9cUx/bIem944ncdHFwAAAEAWAvDodTbQcSiivM3Lq0FTzfk6lFM2XdgzL6f4EmlOOzIW2Pd9U3ZHxe3q8/qBoYKyuqjq8Qr2XVf7/TRBRWXvee3emlNOUze8kbiFDlMvpDnXcpHrJd8vAHPXN9Mf9EX2G5ci6rV9kgagL0Yez26vn7yaUUZvMn6QqaeOvutAXXWOocre4ChadFyfcPovH1sAAAAAeQjAo5et8z77ywLldQHSb+bHuC7SlreIW5qmRQPBebPiTnv7Xxm5b62zr8J2pWzgPC848b00UgcsrGDfdbV/kzSnZcgrOyzNga6idDm/ese6JXAuV5uyTyLO/ZfI8wBg7vsccU22RJpvNIZmstt0NZp2RlOoDUYez0uv/9vo/l37Sw1Sp4FtXQvlcKB/rrKuusYQfxz3j9UadGPHUj62AAAAAPIQgEcvs4+uv4wobxdl0x/ctwvKpjPn7hQEAyZNfQ8D+7a5a29W3K7UA/O6rFy281x9eyvYd53t/0niZqo/cnWF6tVAzXtT7nXEubSL2oZmZa4rWTeAuc32S/NzylyU5nRoIQel+cZk7Izt7d41ovaFGhi/5sZBfQpM021t7XBddY4h/jiRvu7njL/reTzHRxYAAABAEQLw6GV2obszEeUvet+VNQVlL7syv+T8fb9X16+BfdtF5o5U3K6UTWewP+Pvmh/9RkX7rrP9th1Hc8poMOqSa0+o7Ih3rKFzqoEhO4N1V6C8zf/+B19LoOfZxb6zFv/8XpoXg55fsn/XAPxQ5LH4457OUNe1UPQm7fKS7aqyrjrHEMsu6O2vaTLk+npmvwMAAAAoRAAevUpnNdvZczsjXjNuyt8OlE3zheelBbjmfe+K8tGu8cqurrhdqcvmdae9vw27Ni2uaN91tV99kuKbJJoW599kG5DGrMvQoqqXvf1/H9j/b9K8wGB/oLwNjP3AVxOATD1NpLPE0wVItc/6j0ylUtEbdjHB9z6vr7tS4jieef3fqjbaVGVddY4hll18+533N13U9hQfVQAAAAAhBODRqzZL82zAeYHyKyU+CLtKpgIneca9+oqCKHaW9quK22XZfLp2Qb8Bt99NFe67rvavkPxgidJAlKYq0ICWTf3yoaBOP2g0FNj/K4lPi6Bs/vdBvpoAHE2bosF2XTx1wv23pmnRm4LrS9SzxevDtpV47USF14hV1lXXGOLrl+a1QuabcV7HjcV8TAEAAACEEIBHr/qP5OcJz1pg1ObP1UfOixZwS1OK+OlE7IKkk5Hfu23SnM7kcsXtsg6Y1151/6ZBdH10/3DF57Su9u8JlD0jUylk7Ht6zTtW++RCbNAoDe6PSf6TBD57E+A5X0sATrrw85EK6johxTcmi3xt8Rqxr+a66hpDsjyR6U926Rj3Cx9TAAAAADEIwKNX2bQfP5p/1wVG/xsoX/T4vs5g/iDT04noD/WT5v/7gYi+nLp0YVS7IN+o+bvOgDzVZrssG7xOc93+KXEL/JXdd13tv5hTVmnAXRfUS2fmXzFl7cKymsd+U8ljVZqOQANdp3OOQVPTbPReY/O/n/X+pjcKhviqAj3H9gvzKqjvcUE/E/LC6/9iZt7rE2L3a66rrjEky3nzel3kW9PdvJTiG/EAAAAA8D8E4NGr3pjPfLr4my5891Sm5+zWH9k2TchI5A/1NJ3ILhdAsD/W//W+d35gVh9r11l3mjrgVUady92xDrbRLt+oea0GLDQNza2azmld7X9oyi4y/64Bdk3dMJRTNn06QQPoY16dLwLHmr7upvvve6bsEvdv+nTAwYzXXc/5XI1IcxogAL3jnekX9Ibgd23UNSCtp59Rv3uvv1lQVvvcC24sWFZzXXWNIVnszemrbkz4no8pAAAAgFgE4NGrbE5XTTky6n7or8woOyzNuc2Lcs3ax+IHXL2aq9afyXzC+949cUEGDdLvTrbXroxI80w/DRZo2hJNV7K2zXb57GJzWs8DiVvgr5V919V+e/6Xu/I641Pz8a8pKKvtPCbNM+TzjlVnk65wf9Nj+VsaQfcFGfXqPjWgnzfL0i4Ym94wWO3OxyK+pkBPep1xbabjiKY12+PGllg/mDo+SflZ24Ou/7THoouQbzJ1aX+oNxn1xoHe2FzSgbrqGkOyrPL2dYuPKAAAAIAyCMCjV73zPvcamNicU/ZXU+5OoN63Xr0abMiavagB6qc530Hd7CxsP9etBrXXV9Au305pzkc+UOM5rav9nzPq0tmKWTcBvnjlNKXAUAvHqjMi7Y0KPzVCUcoHe9NCA0M6W3Ncyi2wCGBu2VLQ36Q3grXfWRVR11WZvrZHWcMyPXDub1/cWNnXobrqGkPyTJpjW8pHFAAAAEAZBODRq/a6H9L6o1rTgBTNEL9rvh9HA/XqzLvPrl7NMb4sEEDQ3Oga+NVArC72qbOpt3vljksj4KJBA51JPVBRu3xpAF73s6Tmc1pX+4+486/1aXBGc+/3F5SddJumOhgMHKvOphx3dX92bdySUXbMHa+WPRQ4B+Ne/zuR0X4AvUNngD93485mN+bcleabdTYQfzBQn70xuruN4xpwffFT10/pvj+5fvAnCS/yXUdddYwheZ7J9PVNAAAAACAKAXgAKZ0RqEGGZZyKjtE0PRp40hsXuuDtKk4J0LN0dvhHyV74Wp/O0dQsbzKu28hHXj+9WXCX0wAAAACgFQTgAQAAZpbOfNfg+41AOV2j4qR33faU01erNe69IfUMAAAAgJZkPdIMAACAzrnirsFWR5Y/Za7bJjl9tdEbHrrAK08ZAAAAAGjZhEwPwPdzWgAAADomXRQ61nZpXuwb9TgjjScOAAAAAKBlL2R6AH4dpwUAAKBj0icS50WWtwH4c5y+WuyTxsKwAAAAANCWGzI9AL+b0wIAANAx4+4abCSy/C+uPLnJ27ck4xxuSrbbyTaf0wMAAACgXf5CXrqNcVoAAAA65ri7BnuZbIOBslulkbJGU89s5NS1ZVuyfXXn/kKyLUi2ndKY+b6Q0wMAAACgCjtkegD+PqcFAACgY/qS7S93HfY22Y4m2xr370pnYu+SxmKtmq7mUrINcdradiHjOviixKcCAgAAAIAg/YEx6f3w+CY8cgsAANBpOvv6WrK9cddnuuls96fJdjXZDguB9yqtSLbH7jw/ksZNDgAAAACo3B8yffbPKKcFAAAAAAAAAID2bJbpAfirnBYAAAAAAAAAANqnj9/aAPxEsvVzWgAAAAAAAAAAaE/WYqxHOC0AAAAAAAAAALTvljQH4N8m20JOCwAAAAAAAAAA7RlKtvfSHIS/xGkBAAAAAAAAAKB9G5PtszQH4Y9xWgAAAAAAAAAAaJ8G4f2Z8Kc4LQAAAAAAAAAAtG9Zst2X5iC8/v81nBoAAAAAAAAAANp3UBqLsaZB+G/JdjnZ1nJqAAAAAAAAAABoT3+yHUm259I8Ix4AAAAAAAAAAFRkQ7KNJdsLTgUAAAAAAAAg8v+foRHp9kJcxwAABzJ0RVh0TWF0aE1MADxtYXRoIHhtbG5zPSJodHRwOi8vd3d3LnczLm9yZy8xOTk4L01hdGgvTWF0aE1MIj48bXN0eWxlIG1hdGhzaXplPSIxNnB4Ij48bWk+RjwvbWk+PG1pPmk8L21pPjxtaT50PC9taT48bWk+bjwvbWk+PG1pPmU8L21pPjxtaT5zPC9taT48bWk+czwvbWk+PG1vPiYjeEEwOzwvbW8+PG1vPj08L21vPjxtbz4mI3hBMDs8L21vPjxtZmVuY2VkIGNsb3NlPSIiIG9wZW49InsiPjxtdGFibGUgY29sdW1uYWxpZ249ImxlZnQiPjxtdHI+PG10ZD48bWZyYWM+PG1yb3c+PG1pPlA8L21pPjxtaT5vPC9taT48bWk+aTwvbWk+PG1pPm48L21pPjxtaT50PC9taT48bXN1Yj48bWk+czwvbWk+PG1yb3c+PG1pPmk8L21pPjxtaT5uPC9taT48bWk+ZDwvbWk+PG1pPmk8L21pPjxtaT52PC9taT48bWk+aTwvbWk+PG1pPmQ8L21pPjxtaT51PC9taT48bWk+YTwvbWk+PG1pPmw8L21pPjwvbXJvdz48L21zdWI+PC9tcm93Pjxtcm93PjxtaT5QPC9taT48bWk+bzwvbWk+PG1pPmk8L21pPjxtaT5uPC9taT48bWk+dDwvbWk+PG1zdWI+PG1pPnM8L21pPjxtcm93PjxtaT5nPC9taT48bWk+cjwvbWk+PG1pPmU8L21pPjxtaT5lPC9taT48bWk+ZDwvbWk+PG1pPnk8L21pPjwvbXJvdz48L21zdWI+PC9tcm93PjwvbWZyYWM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pPmk8L21pPjxtaT5mPC9taT48bW8+JiN4QTA7PC9tbz48bWk+UDwvbWk+PG1pPm88L21pPjxtaT5pPC9taT48bWk+bjwvbWk+PG1pPnQ8L21pPjxtc3ViPjxtaT5zPC9taT48bXJvdz48bWk+ZzwvbWk+PG1pPnI8L21pPjxtaT5lPC9taT48bWk+ZTwvbWk+PG1pPmQ8L21pPjxtaT55PC9taT48L21yb3c+PC9tc3ViPjxtbz4mI3hBMDs8L21vPjxtbz4mZ3Q7PC9tbz48bW8+JiN4QTA7PC9tbz48bW4+MDwvbW4+PC9tdGQ+PC9tdHI+PG10cj48bXRkPjxtaT5QPC9taT48bWk+bzwvbWk+PG1pPmk8L21pPjxtaT5uPC9taT48bWk+dDwvbWk+PG1zdWI+PG1pPnM8L21pPjxtcm93PjxtaT5pPC9taT48bWk+bjwvbWk+PG1pPmQ8L21pPjxtaT5pPC9taT48bWk+djwvbWk+PG1pPmk8L21pPjxtaT5kPC9taT48bWk+dTwvbWk+PG1pPmE8L21pPjxtaT5sPC9taT48L21yb3c+PC9tc3ViPjxtbz4mI3hBMDs8L21vPjxtbz4tPC9tbz48bW8+JiN4QTA7PC9tbz48bWk+UDwvbWk+PG1pPm88L21pPjxtaT5pPC9taT48bWk+bjwvbWk+PG1pPnQ8L21pPjxtc3ViPjxtaT5zPC9taT48bXJvdz48bWk+ZzwvbWk+PG1pPnI8L21pPjxtaT5lPC9taT48bWk+ZTwvbWk+PG1pPmQ8L21pPjxtaT55PC9taT48L21yb3c+PC9tc3ViPjxtbz4mI3hBMDs8L21vPjxtbz4mI3hBMDs8L21vPjxtbz4mI3hBMDs8L21vPjxtbz4mI3hBMDs8L21vPjxtbz4mI3hBMDs8L21vPjxtbz4mI3hBMDs8L21vPjxtaT5vPC9taT48bWk+dDwvbWk+PG1pPmg8L21pPjxtaT5lPC9taT48bWk+cjwvbWk+PG1pPnc8L21pPjxtaT5pPC9taT48bWk+czwvbWk+PG1pPmU8L21pPjwvbXRkPjwvbXRyPjwvbXRhYmxlPjwvbWZlbmNlZD48L21zdHlsZT48L21hdGg+JQ+PggAAAABJRU5ErkJggg==\&quot;,\&quot;slideId\&quot;:270,\&quot;accessibleText\&quot;:\&quot;F i t n e s s space equals space open curly brackets table row cell fraction numerator P o i n t s subscript i n d i v i d u a l end subscript over denominator P o i n t s subscript g r e e d y end subscript end fraction space space space space space space space space space space space space space space space space space space space space space space space space i f space P o i n t s subscript g r e e d y end subscript space greater than space 0 end cell row cell P o i n t s subscript i n d i v i d u a l end subscript space minus space P o i n t s subscript g r e e d y end subscript space space space space space space o t h e r w i s e end cell end table close\&quot;,\&quot;imageHeight\&quot;:88.71733333333333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3074</TotalTime>
  <Words>589</Words>
  <Application>Microsoft Macintosh PowerPoint</Application>
  <PresentationFormat>Widescreen</PresentationFormat>
  <Paragraphs>93</Paragraphs>
  <Slides>13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Deliverables</vt:lpstr>
      <vt:lpstr>Robust Game Engine</vt:lpstr>
      <vt:lpstr>Random Agent</vt:lpstr>
      <vt:lpstr>GUI</vt:lpstr>
      <vt:lpstr>Greedy Agent</vt:lpstr>
      <vt:lpstr>PowerPoint Presentation</vt:lpstr>
      <vt:lpstr>Genetic Agent </vt:lpstr>
      <vt:lpstr>PowerPoint Presentation</vt:lpstr>
      <vt:lpstr>Expectimax Agent</vt:lpstr>
      <vt:lpstr>Doubling Heuristics </vt:lpstr>
      <vt:lpstr>Comparison of Agent Performance</vt:lpstr>
      <vt:lpstr>Visualisation of Results throughout testing</vt:lpstr>
      <vt:lpstr>Plan vs Reality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FARMER, WILL S. (Student)</dc:creator>
  <cp:lastModifiedBy>FARMER, WILL S. (Student)</cp:lastModifiedBy>
  <cp:revision>8</cp:revision>
  <dcterms:created xsi:type="dcterms:W3CDTF">2025-02-14T13:38:13Z</dcterms:created>
  <dcterms:modified xsi:type="dcterms:W3CDTF">2025-02-17T12:16:30Z</dcterms:modified>
</cp:coreProperties>
</file>